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8" r:id="rId4"/>
    <p:sldMasterId id="2147483797" r:id="rId5"/>
    <p:sldMasterId id="2147483815" r:id="rId6"/>
    <p:sldMasterId id="2147483818" r:id="rId7"/>
    <p:sldMasterId id="2147483850" r:id="rId8"/>
    <p:sldMasterId id="2147483855" r:id="rId9"/>
  </p:sldMasterIdLst>
  <p:notesMasterIdLst>
    <p:notesMasterId r:id="rId20"/>
  </p:notesMasterIdLst>
  <p:handoutMasterIdLst>
    <p:handoutMasterId r:id="rId21"/>
  </p:handoutMasterIdLst>
  <p:sldIdLst>
    <p:sldId id="2554" r:id="rId10"/>
    <p:sldId id="2556" r:id="rId11"/>
    <p:sldId id="2555" r:id="rId12"/>
    <p:sldId id="2582" r:id="rId13"/>
    <p:sldId id="2593" r:id="rId14"/>
    <p:sldId id="2595" r:id="rId15"/>
    <p:sldId id="2596" r:id="rId16"/>
    <p:sldId id="2592" r:id="rId17"/>
    <p:sldId id="2594" r:id="rId18"/>
    <p:sldId id="2577" r:id="rId19"/>
  </p:sldIdLst>
  <p:sldSz cx="9144000" cy="6858000" type="screen4x3"/>
  <p:notesSz cx="9271000" cy="6985000"/>
  <p:defaultTextStyle>
    <a:defPPr>
      <a:defRPr lang="en-US"/>
    </a:defPPr>
    <a:lvl1pPr algn="l"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sz="1000" b="1" kern="1200">
        <a:solidFill>
          <a:schemeClr val="tx1"/>
        </a:solidFill>
        <a:latin typeface="Arial" charset="0"/>
        <a:ea typeface="+mn-ea"/>
        <a:cs typeface="+mn-cs"/>
      </a:defRPr>
    </a:lvl2pPr>
    <a:lvl3pPr marL="914400" algn="l" rtl="0" fontAlgn="base">
      <a:spcBef>
        <a:spcPct val="0"/>
      </a:spcBef>
      <a:spcAft>
        <a:spcPct val="0"/>
      </a:spcAft>
      <a:defRPr sz="1000" b="1" kern="1200">
        <a:solidFill>
          <a:schemeClr val="tx1"/>
        </a:solidFill>
        <a:latin typeface="Arial" charset="0"/>
        <a:ea typeface="+mn-ea"/>
        <a:cs typeface="+mn-cs"/>
      </a:defRPr>
    </a:lvl3pPr>
    <a:lvl4pPr marL="1371600" algn="l" rtl="0" fontAlgn="base">
      <a:spcBef>
        <a:spcPct val="0"/>
      </a:spcBef>
      <a:spcAft>
        <a:spcPct val="0"/>
      </a:spcAft>
      <a:defRPr sz="1000" b="1" kern="1200">
        <a:solidFill>
          <a:schemeClr val="tx1"/>
        </a:solidFill>
        <a:latin typeface="Arial" charset="0"/>
        <a:ea typeface="+mn-ea"/>
        <a:cs typeface="+mn-cs"/>
      </a:defRPr>
    </a:lvl4pPr>
    <a:lvl5pPr marL="1828800" algn="l" rtl="0" fontAlgn="base">
      <a:spcBef>
        <a:spcPct val="0"/>
      </a:spcBef>
      <a:spcAft>
        <a:spcPct val="0"/>
      </a:spcAft>
      <a:defRPr sz="1000" b="1" kern="1200">
        <a:solidFill>
          <a:schemeClr val="tx1"/>
        </a:solidFill>
        <a:latin typeface="Arial" charset="0"/>
        <a:ea typeface="+mn-ea"/>
        <a:cs typeface="+mn-cs"/>
      </a:defRPr>
    </a:lvl5pPr>
    <a:lvl6pPr marL="2286000" algn="l" defTabSz="914400" rtl="0" eaLnBrk="1" latinLnBrk="0" hangingPunct="1">
      <a:defRPr sz="1000" b="1" kern="1200">
        <a:solidFill>
          <a:schemeClr val="tx1"/>
        </a:solidFill>
        <a:latin typeface="Arial" charset="0"/>
        <a:ea typeface="+mn-ea"/>
        <a:cs typeface="+mn-cs"/>
      </a:defRPr>
    </a:lvl6pPr>
    <a:lvl7pPr marL="2743200" algn="l" defTabSz="914400" rtl="0" eaLnBrk="1" latinLnBrk="0" hangingPunct="1">
      <a:defRPr sz="1000" b="1" kern="1200">
        <a:solidFill>
          <a:schemeClr val="tx1"/>
        </a:solidFill>
        <a:latin typeface="Arial" charset="0"/>
        <a:ea typeface="+mn-ea"/>
        <a:cs typeface="+mn-cs"/>
      </a:defRPr>
    </a:lvl7pPr>
    <a:lvl8pPr marL="3200400" algn="l" defTabSz="914400" rtl="0" eaLnBrk="1" latinLnBrk="0" hangingPunct="1">
      <a:defRPr sz="1000" b="1" kern="1200">
        <a:solidFill>
          <a:schemeClr val="tx1"/>
        </a:solidFill>
        <a:latin typeface="Arial" charset="0"/>
        <a:ea typeface="+mn-ea"/>
        <a:cs typeface="+mn-cs"/>
      </a:defRPr>
    </a:lvl8pPr>
    <a:lvl9pPr marL="3657600" algn="l" defTabSz="914400" rtl="0" eaLnBrk="1" latinLnBrk="0" hangingPunct="1">
      <a:defRPr sz="10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215">
          <p15:clr>
            <a:srgbClr val="A4A3A4"/>
          </p15:clr>
        </p15:guide>
        <p15:guide id="2" pos="5480">
          <p15:clr>
            <a:srgbClr val="A4A3A4"/>
          </p15:clr>
        </p15:guide>
      </p15:sldGuideLst>
    </p:ext>
    <p:ext uri="{2D200454-40CA-4A62-9FC3-DE9A4176ACB9}">
      <p15:notesGuideLst xmlns:p15="http://schemas.microsoft.com/office/powerpoint/2012/main" xmlns="">
        <p15:guide id="1" orient="horz" pos="1673">
          <p15:clr>
            <a:srgbClr val="A4A3A4"/>
          </p15:clr>
        </p15:guide>
        <p15:guide id="2" pos="38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b2598"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990000"/>
    <a:srgbClr val="66CCFF"/>
    <a:srgbClr val="0023FF"/>
    <a:srgbClr val="0000CC"/>
    <a:srgbClr val="0000FF"/>
    <a:srgbClr val="4315EB"/>
    <a:srgbClr val="0066CC"/>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88" autoAdjust="0"/>
    <p:restoredTop sz="91443" autoAdjust="0"/>
  </p:normalViewPr>
  <p:slideViewPr>
    <p:cSldViewPr snapToGrid="0">
      <p:cViewPr>
        <p:scale>
          <a:sx n="74" d="100"/>
          <a:sy n="74" d="100"/>
        </p:scale>
        <p:origin x="-1572" y="120"/>
      </p:cViewPr>
      <p:guideLst>
        <p:guide orient="horz" pos="4215"/>
        <p:guide pos="54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66" d="100"/>
          <a:sy n="66" d="100"/>
        </p:scale>
        <p:origin x="-3042" y="-1026"/>
      </p:cViewPr>
      <p:guideLst>
        <p:guide orient="horz" pos="1673"/>
        <p:guide pos="38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explosion val="3"/>
            <c:spPr>
              <a:solidFill>
                <a:srgbClr val="FF0000"/>
              </a:solidFill>
              <a:ln w="19050">
                <a:solidFill>
                  <a:schemeClr val="lt1"/>
                </a:solidFill>
              </a:ln>
              <a:effectLst/>
            </c:spPr>
          </c:dPt>
          <c:dPt>
            <c:idx val="1"/>
            <c:bubble3D val="0"/>
            <c:spPr>
              <a:solidFill>
                <a:srgbClr val="FFC000"/>
              </a:solidFill>
              <a:ln w="19050">
                <a:solidFill>
                  <a:schemeClr val="lt1"/>
                </a:solidFill>
              </a:ln>
              <a:effectLst/>
            </c:spPr>
          </c:dPt>
          <c:dPt>
            <c:idx val="2"/>
            <c:bubble3D val="0"/>
            <c:spPr>
              <a:solidFill>
                <a:srgbClr val="00B050"/>
              </a:solidFill>
              <a:ln w="19050">
                <a:solidFill>
                  <a:schemeClr val="lt1"/>
                </a:solidFill>
              </a:ln>
              <a:effectLst/>
            </c:spPr>
          </c:dPt>
          <c:dPt>
            <c:idx val="3"/>
            <c:bubble3D val="0"/>
            <c:spPr>
              <a:solidFill>
                <a:schemeClr val="bg1"/>
              </a:solidFill>
              <a:ln w="19050">
                <a:solidFill>
                  <a:schemeClr val="lt1"/>
                </a:solidFill>
              </a:ln>
              <a:effectLst/>
            </c:spPr>
          </c:dPt>
          <c:dPt>
            <c:idx val="4"/>
            <c:bubble3D val="0"/>
            <c:spPr>
              <a:solidFill>
                <a:schemeClr val="tx1">
                  <a:lumMod val="50000"/>
                  <a:lumOff val="5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'March-April'!$A$1:$A$5</c:f>
              <c:strCache>
                <c:ptCount val="5"/>
                <c:pt idx="0">
                  <c:v>Red</c:v>
                </c:pt>
                <c:pt idx="1">
                  <c:v>Amber</c:v>
                </c:pt>
                <c:pt idx="2">
                  <c:v>Green</c:v>
                </c:pt>
                <c:pt idx="3">
                  <c:v>White</c:v>
                </c:pt>
                <c:pt idx="4">
                  <c:v>A-ISAC to USG</c:v>
                </c:pt>
              </c:strCache>
            </c:strRef>
          </c:cat>
          <c:val>
            <c:numRef>
              <c:f>'March-April'!$B$1:$B$5</c:f>
              <c:numCache>
                <c:formatCode>General</c:formatCode>
                <c:ptCount val="5"/>
                <c:pt idx="0">
                  <c:v>7</c:v>
                </c:pt>
                <c:pt idx="1">
                  <c:v>47</c:v>
                </c:pt>
                <c:pt idx="2">
                  <c:v>30</c:v>
                </c:pt>
                <c:pt idx="3">
                  <c:v>17</c:v>
                </c:pt>
                <c:pt idx="4">
                  <c:v>9</c:v>
                </c:pt>
              </c:numCache>
            </c:numRef>
          </c:val>
          <c:extLst>
            <c:ext xmlns:c15="http://schemas.microsoft.com/office/drawing/2012/chart" uri="{02D57815-91ED-43cb-92C2-25804820EDAC}">
              <c15:filteredSeriesTitle>
                <c15:tx>
                  <c:strRef>
                    <c:extLst>
                      <c:ext uri="{02D57815-91ED-43cb-92C2-25804820EDAC}">
                        <c15:formulaRef>
                          <c15:sqref>'March-April'!#REF!</c15:sqref>
                        </c15:formulaRef>
                      </c:ext>
                    </c:extLst>
                    <c:strCache>
                      <c:ptCount val="1"/>
                      <c:pt idx="0">
                        <c:v>#REF!</c:v>
                      </c:pt>
                    </c:strCache>
                  </c:strRef>
                </c15:tx>
              </c15:filteredSeriesTitl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072866500435904"/>
          <c:y val="9.0129928389851635E-2"/>
          <c:w val="0.29927133499564096"/>
          <c:h val="0.87249239869074713"/>
        </c:manualLayout>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E456D-DF8F-4D3E-9BFE-04165EE11DE1}" type="doc">
      <dgm:prSet loTypeId="urn:microsoft.com/office/officeart/2005/8/layout/arrow2" loCatId="process" qsTypeId="urn:microsoft.com/office/officeart/2005/8/quickstyle/simple1" qsCatId="simple" csTypeId="urn:microsoft.com/office/officeart/2005/8/colors/accent4_5" csCatId="accent4" phldr="1"/>
      <dgm:spPr/>
      <dgm:t>
        <a:bodyPr/>
        <a:lstStyle/>
        <a:p>
          <a:endParaRPr lang="en-US"/>
        </a:p>
      </dgm:t>
    </dgm:pt>
    <dgm:pt modelId="{8BD0F66F-7BAF-443A-83B2-675C4EED2D79}">
      <dgm:prSet phldrT="[Text]" custT="1"/>
      <dgm:spPr/>
      <dgm:t>
        <a:bodyPr/>
        <a:lstStyle/>
        <a:p>
          <a:r>
            <a:rPr lang="en-US" sz="2800" dirty="0" smtClean="0">
              <a:solidFill>
                <a:srgbClr val="008000"/>
              </a:solidFill>
            </a:rPr>
            <a:t>2nd Quarter</a:t>
          </a:r>
          <a:endParaRPr lang="en-US" sz="2800" dirty="0">
            <a:solidFill>
              <a:srgbClr val="008000"/>
            </a:solidFill>
          </a:endParaRPr>
        </a:p>
      </dgm:t>
    </dgm:pt>
    <dgm:pt modelId="{7B6D6FCF-5863-4BDA-8BF0-5628F5562F6A}" type="parTrans" cxnId="{C88035CD-A628-43DD-B1CD-4F0AA4EB9FBF}">
      <dgm:prSet/>
      <dgm:spPr/>
      <dgm:t>
        <a:bodyPr/>
        <a:lstStyle/>
        <a:p>
          <a:endParaRPr lang="en-US"/>
        </a:p>
      </dgm:t>
    </dgm:pt>
    <dgm:pt modelId="{C57255F3-2460-48E2-AA6C-64A2F1864B0B}" type="sibTrans" cxnId="{C88035CD-A628-43DD-B1CD-4F0AA4EB9FBF}">
      <dgm:prSet/>
      <dgm:spPr/>
      <dgm:t>
        <a:bodyPr/>
        <a:lstStyle/>
        <a:p>
          <a:endParaRPr lang="en-US"/>
        </a:p>
      </dgm:t>
    </dgm:pt>
    <dgm:pt modelId="{82B3A5D6-578D-4088-BD87-7B5BB0FB1F37}">
      <dgm:prSet phldrT="[Text]" custT="1"/>
      <dgm:spPr/>
      <dgm:t>
        <a:bodyPr/>
        <a:lstStyle/>
        <a:p>
          <a:pPr>
            <a:spcAft>
              <a:spcPts val="0"/>
            </a:spcAft>
          </a:pPr>
          <a:r>
            <a:rPr lang="en-US" sz="2800" dirty="0" smtClean="0">
              <a:solidFill>
                <a:srgbClr val="000099"/>
              </a:solidFill>
            </a:rPr>
            <a:t>   3rd</a:t>
          </a:r>
          <a:endParaRPr lang="en-US" sz="2800" baseline="30000" dirty="0" smtClean="0">
            <a:solidFill>
              <a:srgbClr val="000099"/>
            </a:solidFill>
          </a:endParaRPr>
        </a:p>
        <a:p>
          <a:pPr>
            <a:spcAft>
              <a:spcPts val="0"/>
            </a:spcAft>
          </a:pPr>
          <a:r>
            <a:rPr lang="en-US" sz="2800" dirty="0" smtClean="0">
              <a:solidFill>
                <a:srgbClr val="000099"/>
              </a:solidFill>
            </a:rPr>
            <a:t>   Quarter</a:t>
          </a:r>
          <a:endParaRPr lang="en-US" sz="2800" dirty="0">
            <a:solidFill>
              <a:srgbClr val="000099"/>
            </a:solidFill>
          </a:endParaRPr>
        </a:p>
      </dgm:t>
    </dgm:pt>
    <dgm:pt modelId="{EEDC8939-2309-4EE7-BDEF-0423DF8C014C}" type="parTrans" cxnId="{BDF6E78D-CB6E-4D55-9E27-40C837DB9C8C}">
      <dgm:prSet/>
      <dgm:spPr/>
      <dgm:t>
        <a:bodyPr/>
        <a:lstStyle/>
        <a:p>
          <a:endParaRPr lang="en-US"/>
        </a:p>
      </dgm:t>
    </dgm:pt>
    <dgm:pt modelId="{2A615D72-49EE-4CBB-B306-9FEFBB6F3EF0}" type="sibTrans" cxnId="{BDF6E78D-CB6E-4D55-9E27-40C837DB9C8C}">
      <dgm:prSet/>
      <dgm:spPr/>
      <dgm:t>
        <a:bodyPr/>
        <a:lstStyle/>
        <a:p>
          <a:endParaRPr lang="en-US"/>
        </a:p>
      </dgm:t>
    </dgm:pt>
    <dgm:pt modelId="{C09D84B3-7F31-4B91-B1E4-B5A3996E8290}">
      <dgm:prSet phldrT="[Text]" custT="1"/>
      <dgm:spPr/>
      <dgm:t>
        <a:bodyPr/>
        <a:lstStyle/>
        <a:p>
          <a:r>
            <a:rPr lang="en-US" sz="2800" dirty="0" smtClean="0">
              <a:solidFill>
                <a:srgbClr val="000099"/>
              </a:solidFill>
            </a:rPr>
            <a:t>4th Quarter</a:t>
          </a:r>
          <a:endParaRPr lang="en-US" sz="2800" dirty="0">
            <a:solidFill>
              <a:srgbClr val="000099"/>
            </a:solidFill>
          </a:endParaRPr>
        </a:p>
      </dgm:t>
    </dgm:pt>
    <dgm:pt modelId="{88B8EB75-5401-4237-9119-A8C679822328}" type="parTrans" cxnId="{DA8428E8-76EC-4CB6-9506-C49023AB2043}">
      <dgm:prSet/>
      <dgm:spPr/>
      <dgm:t>
        <a:bodyPr/>
        <a:lstStyle/>
        <a:p>
          <a:endParaRPr lang="en-US"/>
        </a:p>
      </dgm:t>
    </dgm:pt>
    <dgm:pt modelId="{3FB13D09-F324-409C-ACA9-415ED49DC757}" type="sibTrans" cxnId="{DA8428E8-76EC-4CB6-9506-C49023AB2043}">
      <dgm:prSet/>
      <dgm:spPr/>
      <dgm:t>
        <a:bodyPr/>
        <a:lstStyle/>
        <a:p>
          <a:endParaRPr lang="en-US"/>
        </a:p>
      </dgm:t>
    </dgm:pt>
    <dgm:pt modelId="{54428F2E-554B-4AAA-832A-08F30930799B}" type="pres">
      <dgm:prSet presAssocID="{B5CE456D-DF8F-4D3E-9BFE-04165EE11DE1}" presName="arrowDiagram" presStyleCnt="0">
        <dgm:presLayoutVars>
          <dgm:chMax val="5"/>
          <dgm:dir/>
          <dgm:resizeHandles val="exact"/>
        </dgm:presLayoutVars>
      </dgm:prSet>
      <dgm:spPr/>
      <dgm:t>
        <a:bodyPr/>
        <a:lstStyle/>
        <a:p>
          <a:endParaRPr lang="en-US"/>
        </a:p>
      </dgm:t>
    </dgm:pt>
    <dgm:pt modelId="{28B8ACBC-F189-433D-9D57-B7A6E49E25A2}" type="pres">
      <dgm:prSet presAssocID="{B5CE456D-DF8F-4D3E-9BFE-04165EE11DE1}" presName="arrow" presStyleLbl="bgShp" presStyleIdx="0" presStyleCnt="1"/>
      <dgm:spPr>
        <a:solidFill>
          <a:srgbClr val="0070C0"/>
        </a:solidFill>
      </dgm:spPr>
      <dgm:t>
        <a:bodyPr/>
        <a:lstStyle/>
        <a:p>
          <a:endParaRPr lang="en-US"/>
        </a:p>
      </dgm:t>
    </dgm:pt>
    <dgm:pt modelId="{950192FD-EE50-4CA1-8925-422817987D43}" type="pres">
      <dgm:prSet presAssocID="{B5CE456D-DF8F-4D3E-9BFE-04165EE11DE1}" presName="arrowDiagram3" presStyleCnt="0"/>
      <dgm:spPr/>
      <dgm:t>
        <a:bodyPr/>
        <a:lstStyle/>
        <a:p>
          <a:endParaRPr lang="en-US"/>
        </a:p>
      </dgm:t>
    </dgm:pt>
    <dgm:pt modelId="{FF1F7677-506C-4BDC-9C1A-C2770E7BEE15}" type="pres">
      <dgm:prSet presAssocID="{8BD0F66F-7BAF-443A-83B2-675C4EED2D79}" presName="bullet3a" presStyleLbl="node1" presStyleIdx="0" presStyleCnt="3" custLinFactX="57351" custLinFactY="-51074" custLinFactNeighborX="100000" custLinFactNeighborY="-100000"/>
      <dgm:spPr>
        <a:solidFill>
          <a:schemeClr val="accent1">
            <a:lumMod val="40000"/>
            <a:lumOff val="60000"/>
            <a:alpha val="90000"/>
          </a:schemeClr>
        </a:solidFill>
      </dgm:spPr>
      <dgm:t>
        <a:bodyPr/>
        <a:lstStyle/>
        <a:p>
          <a:endParaRPr lang="en-US"/>
        </a:p>
      </dgm:t>
    </dgm:pt>
    <dgm:pt modelId="{257172EB-FE47-4E17-8075-2D353947CF9F}" type="pres">
      <dgm:prSet presAssocID="{8BD0F66F-7BAF-443A-83B2-675C4EED2D79}" presName="textBox3a" presStyleLbl="revTx" presStyleIdx="0" presStyleCnt="3" custLinFactNeighborX="4887" custLinFactNeighborY="6542">
        <dgm:presLayoutVars>
          <dgm:bulletEnabled val="1"/>
        </dgm:presLayoutVars>
      </dgm:prSet>
      <dgm:spPr/>
      <dgm:t>
        <a:bodyPr/>
        <a:lstStyle/>
        <a:p>
          <a:endParaRPr lang="en-US"/>
        </a:p>
      </dgm:t>
    </dgm:pt>
    <dgm:pt modelId="{1DD6513C-2918-41C0-B023-22E46D3FCAB9}" type="pres">
      <dgm:prSet presAssocID="{82B3A5D6-578D-4088-BD87-7B5BB0FB1F37}" presName="bullet3b" presStyleLbl="node1" presStyleIdx="1" presStyleCnt="3" custLinFactX="20125" custLinFactNeighborX="100000" custLinFactNeighborY="-51823"/>
      <dgm:spPr>
        <a:solidFill>
          <a:srgbClr val="00B0F0">
            <a:alpha val="70000"/>
          </a:srgbClr>
        </a:solidFill>
      </dgm:spPr>
      <dgm:t>
        <a:bodyPr/>
        <a:lstStyle/>
        <a:p>
          <a:endParaRPr lang="en-US"/>
        </a:p>
      </dgm:t>
    </dgm:pt>
    <dgm:pt modelId="{CFEEB728-08A1-4551-B74B-DA67DCDFCFC3}" type="pres">
      <dgm:prSet presAssocID="{82B3A5D6-578D-4088-BD87-7B5BB0FB1F37}" presName="textBox3b" presStyleLbl="revTx" presStyleIdx="1" presStyleCnt="3" custLinFactNeighborX="-6108" custLinFactNeighborY="11742">
        <dgm:presLayoutVars>
          <dgm:bulletEnabled val="1"/>
        </dgm:presLayoutVars>
      </dgm:prSet>
      <dgm:spPr/>
      <dgm:t>
        <a:bodyPr/>
        <a:lstStyle/>
        <a:p>
          <a:endParaRPr lang="en-US"/>
        </a:p>
      </dgm:t>
    </dgm:pt>
    <dgm:pt modelId="{3545C29D-329D-461F-B669-460BCDFB6D7F}" type="pres">
      <dgm:prSet presAssocID="{C09D84B3-7F31-4B91-B1E4-B5A3996E8290}" presName="bullet3c" presStyleLbl="node1" presStyleIdx="2" presStyleCnt="3" custLinFactX="1805" custLinFactNeighborX="100000" custLinFactNeighborY="-24954"/>
      <dgm:spPr>
        <a:solidFill>
          <a:schemeClr val="accent2">
            <a:lumMod val="75000"/>
            <a:alpha val="50000"/>
          </a:schemeClr>
        </a:solidFill>
      </dgm:spPr>
      <dgm:t>
        <a:bodyPr/>
        <a:lstStyle/>
        <a:p>
          <a:endParaRPr lang="en-US"/>
        </a:p>
      </dgm:t>
    </dgm:pt>
    <dgm:pt modelId="{7399F81B-1B6A-44C4-9CC6-F769B8085C01}" type="pres">
      <dgm:prSet presAssocID="{C09D84B3-7F31-4B91-B1E4-B5A3996E8290}" presName="textBox3c" presStyleLbl="revTx" presStyleIdx="2" presStyleCnt="3" custScaleY="88874" custLinFactNeighborX="17999" custLinFactNeighborY="9531">
        <dgm:presLayoutVars>
          <dgm:bulletEnabled val="1"/>
        </dgm:presLayoutVars>
      </dgm:prSet>
      <dgm:spPr/>
      <dgm:t>
        <a:bodyPr/>
        <a:lstStyle/>
        <a:p>
          <a:endParaRPr lang="en-US"/>
        </a:p>
      </dgm:t>
    </dgm:pt>
  </dgm:ptLst>
  <dgm:cxnLst>
    <dgm:cxn modelId="{AEFF0A55-7BE7-4080-BBDA-229751F533E1}" type="presOf" srcId="{8BD0F66F-7BAF-443A-83B2-675C4EED2D79}" destId="{257172EB-FE47-4E17-8075-2D353947CF9F}" srcOrd="0" destOrd="0" presId="urn:microsoft.com/office/officeart/2005/8/layout/arrow2"/>
    <dgm:cxn modelId="{954CDBDF-87D9-4E50-9BF6-BC1C6D050E5E}" type="presOf" srcId="{82B3A5D6-578D-4088-BD87-7B5BB0FB1F37}" destId="{CFEEB728-08A1-4551-B74B-DA67DCDFCFC3}" srcOrd="0" destOrd="0" presId="urn:microsoft.com/office/officeart/2005/8/layout/arrow2"/>
    <dgm:cxn modelId="{C88035CD-A628-43DD-B1CD-4F0AA4EB9FBF}" srcId="{B5CE456D-DF8F-4D3E-9BFE-04165EE11DE1}" destId="{8BD0F66F-7BAF-443A-83B2-675C4EED2D79}" srcOrd="0" destOrd="0" parTransId="{7B6D6FCF-5863-4BDA-8BF0-5628F5562F6A}" sibTransId="{C57255F3-2460-48E2-AA6C-64A2F1864B0B}"/>
    <dgm:cxn modelId="{DA8428E8-76EC-4CB6-9506-C49023AB2043}" srcId="{B5CE456D-DF8F-4D3E-9BFE-04165EE11DE1}" destId="{C09D84B3-7F31-4B91-B1E4-B5A3996E8290}" srcOrd="2" destOrd="0" parTransId="{88B8EB75-5401-4237-9119-A8C679822328}" sibTransId="{3FB13D09-F324-409C-ACA9-415ED49DC757}"/>
    <dgm:cxn modelId="{2FF18FA7-78A6-4ABA-9F54-0FFB5B29BCF4}" type="presOf" srcId="{C09D84B3-7F31-4B91-B1E4-B5A3996E8290}" destId="{7399F81B-1B6A-44C4-9CC6-F769B8085C01}" srcOrd="0" destOrd="0" presId="urn:microsoft.com/office/officeart/2005/8/layout/arrow2"/>
    <dgm:cxn modelId="{BDF6E78D-CB6E-4D55-9E27-40C837DB9C8C}" srcId="{B5CE456D-DF8F-4D3E-9BFE-04165EE11DE1}" destId="{82B3A5D6-578D-4088-BD87-7B5BB0FB1F37}" srcOrd="1" destOrd="0" parTransId="{EEDC8939-2309-4EE7-BDEF-0423DF8C014C}" sibTransId="{2A615D72-49EE-4CBB-B306-9FEFBB6F3EF0}"/>
    <dgm:cxn modelId="{B2990DB7-D5B3-4D7C-9C44-A0E9B53A61A9}" type="presOf" srcId="{B5CE456D-DF8F-4D3E-9BFE-04165EE11DE1}" destId="{54428F2E-554B-4AAA-832A-08F30930799B}" srcOrd="0" destOrd="0" presId="urn:microsoft.com/office/officeart/2005/8/layout/arrow2"/>
    <dgm:cxn modelId="{E2F138ED-C666-43C1-8C2C-8BAFF6D737E8}" type="presParOf" srcId="{54428F2E-554B-4AAA-832A-08F30930799B}" destId="{28B8ACBC-F189-433D-9D57-B7A6E49E25A2}" srcOrd="0" destOrd="0" presId="urn:microsoft.com/office/officeart/2005/8/layout/arrow2"/>
    <dgm:cxn modelId="{A3A13C63-5696-47A7-B85A-5D5505928C24}" type="presParOf" srcId="{54428F2E-554B-4AAA-832A-08F30930799B}" destId="{950192FD-EE50-4CA1-8925-422817987D43}" srcOrd="1" destOrd="0" presId="urn:microsoft.com/office/officeart/2005/8/layout/arrow2"/>
    <dgm:cxn modelId="{5F93EC6B-2D8B-4955-8927-A0C4C9692F40}" type="presParOf" srcId="{950192FD-EE50-4CA1-8925-422817987D43}" destId="{FF1F7677-506C-4BDC-9C1A-C2770E7BEE15}" srcOrd="0" destOrd="0" presId="urn:microsoft.com/office/officeart/2005/8/layout/arrow2"/>
    <dgm:cxn modelId="{4C17D88C-F74E-42C5-AD9C-AD1D46977318}" type="presParOf" srcId="{950192FD-EE50-4CA1-8925-422817987D43}" destId="{257172EB-FE47-4E17-8075-2D353947CF9F}" srcOrd="1" destOrd="0" presId="urn:microsoft.com/office/officeart/2005/8/layout/arrow2"/>
    <dgm:cxn modelId="{A43A8856-A8FB-424E-8802-2159B447D2E3}" type="presParOf" srcId="{950192FD-EE50-4CA1-8925-422817987D43}" destId="{1DD6513C-2918-41C0-B023-22E46D3FCAB9}" srcOrd="2" destOrd="0" presId="urn:microsoft.com/office/officeart/2005/8/layout/arrow2"/>
    <dgm:cxn modelId="{67D408E2-6CEE-4555-B94A-61363AE59ACA}" type="presParOf" srcId="{950192FD-EE50-4CA1-8925-422817987D43}" destId="{CFEEB728-08A1-4551-B74B-DA67DCDFCFC3}" srcOrd="3" destOrd="0" presId="urn:microsoft.com/office/officeart/2005/8/layout/arrow2"/>
    <dgm:cxn modelId="{A1625C3D-475B-4D09-9A5B-6426D89284CA}" type="presParOf" srcId="{950192FD-EE50-4CA1-8925-422817987D43}" destId="{3545C29D-329D-461F-B669-460BCDFB6D7F}" srcOrd="4" destOrd="0" presId="urn:microsoft.com/office/officeart/2005/8/layout/arrow2"/>
    <dgm:cxn modelId="{F1AB05A2-F392-48C8-809E-6942EE6BB822}" type="presParOf" srcId="{950192FD-EE50-4CA1-8925-422817987D43}" destId="{7399F81B-1B6A-44C4-9CC6-F769B8085C0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8ACBC-F189-433D-9D57-B7A6E49E25A2}">
      <dsp:nvSpPr>
        <dsp:cNvPr id="0" name=""/>
        <dsp:cNvSpPr/>
      </dsp:nvSpPr>
      <dsp:spPr>
        <a:xfrm>
          <a:off x="0" y="331246"/>
          <a:ext cx="8001000" cy="5000625"/>
        </a:xfrm>
        <a:prstGeom prst="swooshArrow">
          <a:avLst>
            <a:gd name="adj1" fmla="val 25000"/>
            <a:gd name="adj2" fmla="val 25000"/>
          </a:avLst>
        </a:prstGeom>
        <a:solidFill>
          <a:srgbClr val="0070C0"/>
        </a:solidFill>
        <a:ln>
          <a:noFill/>
        </a:ln>
        <a:effectLst/>
      </dsp:spPr>
      <dsp:style>
        <a:lnRef idx="0">
          <a:scrgbClr r="0" g="0" b="0"/>
        </a:lnRef>
        <a:fillRef idx="1">
          <a:scrgbClr r="0" g="0" b="0"/>
        </a:fillRef>
        <a:effectRef idx="0">
          <a:scrgbClr r="0" g="0" b="0"/>
        </a:effectRef>
        <a:fontRef idx="minor"/>
      </dsp:style>
    </dsp:sp>
    <dsp:sp modelId="{FF1F7677-506C-4BDC-9C1A-C2770E7BEE15}">
      <dsp:nvSpPr>
        <dsp:cNvPr id="0" name=""/>
        <dsp:cNvSpPr/>
      </dsp:nvSpPr>
      <dsp:spPr>
        <a:xfrm>
          <a:off x="1343457" y="3468404"/>
          <a:ext cx="208026" cy="208026"/>
        </a:xfrm>
        <a:prstGeom prst="ellipse">
          <a:avLst/>
        </a:prstGeom>
        <a:solidFill>
          <a:schemeClr val="accent1">
            <a:lumMod val="40000"/>
            <a:lumOff val="6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172EB-FE47-4E17-8075-2D353947CF9F}">
      <dsp:nvSpPr>
        <dsp:cNvPr id="0" name=""/>
        <dsp:cNvSpPr/>
      </dsp:nvSpPr>
      <dsp:spPr>
        <a:xfrm>
          <a:off x="1211245" y="3981234"/>
          <a:ext cx="1864233" cy="1445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229" tIns="0" rIns="0" bIns="0" numCol="1" spcCol="1270" anchor="t" anchorCtr="0">
          <a:noAutofit/>
        </a:bodyPr>
        <a:lstStyle/>
        <a:p>
          <a:pPr lvl="0" algn="l" defTabSz="1244600">
            <a:lnSpc>
              <a:spcPct val="90000"/>
            </a:lnSpc>
            <a:spcBef>
              <a:spcPct val="0"/>
            </a:spcBef>
            <a:spcAft>
              <a:spcPct val="35000"/>
            </a:spcAft>
          </a:pPr>
          <a:r>
            <a:rPr lang="en-US" sz="2800" kern="1200" dirty="0" smtClean="0">
              <a:solidFill>
                <a:srgbClr val="008000"/>
              </a:solidFill>
            </a:rPr>
            <a:t>2nd Quarter</a:t>
          </a:r>
          <a:endParaRPr lang="en-US" sz="2800" kern="1200" dirty="0">
            <a:solidFill>
              <a:srgbClr val="008000"/>
            </a:solidFill>
          </a:endParaRPr>
        </a:p>
      </dsp:txBody>
      <dsp:txXfrm>
        <a:off x="1211245" y="3981234"/>
        <a:ext cx="1864233" cy="1445180"/>
      </dsp:txXfrm>
    </dsp:sp>
    <dsp:sp modelId="{1DD6513C-2918-41C0-B023-22E46D3FCAB9}">
      <dsp:nvSpPr>
        <dsp:cNvPr id="0" name=""/>
        <dsp:cNvSpPr/>
      </dsp:nvSpPr>
      <dsp:spPr>
        <a:xfrm>
          <a:off x="3304082" y="2228629"/>
          <a:ext cx="376047" cy="376047"/>
        </a:xfrm>
        <a:prstGeom prst="ellipse">
          <a:avLst/>
        </a:prstGeom>
        <a:solidFill>
          <a:srgbClr val="00B0F0">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EB728-08A1-4551-B74B-DA67DCDFCFC3}">
      <dsp:nvSpPr>
        <dsp:cNvPr id="0" name=""/>
        <dsp:cNvSpPr/>
      </dsp:nvSpPr>
      <dsp:spPr>
        <a:xfrm>
          <a:off x="2923091" y="2930953"/>
          <a:ext cx="1920240" cy="272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60" tIns="0" rIns="0" bIns="0" numCol="1" spcCol="1270" anchor="t" anchorCtr="0">
          <a:noAutofit/>
        </a:bodyPr>
        <a:lstStyle/>
        <a:p>
          <a:pPr lvl="0" algn="l" defTabSz="1244600">
            <a:lnSpc>
              <a:spcPct val="90000"/>
            </a:lnSpc>
            <a:spcBef>
              <a:spcPct val="0"/>
            </a:spcBef>
            <a:spcAft>
              <a:spcPts val="0"/>
            </a:spcAft>
          </a:pPr>
          <a:r>
            <a:rPr lang="en-US" sz="2800" kern="1200" dirty="0" smtClean="0">
              <a:solidFill>
                <a:srgbClr val="000099"/>
              </a:solidFill>
            </a:rPr>
            <a:t>   3rd</a:t>
          </a:r>
          <a:endParaRPr lang="en-US" sz="2800" kern="1200" baseline="30000" dirty="0" smtClean="0">
            <a:solidFill>
              <a:srgbClr val="000099"/>
            </a:solidFill>
          </a:endParaRPr>
        </a:p>
        <a:p>
          <a:pPr lvl="0" algn="l" defTabSz="1244600">
            <a:lnSpc>
              <a:spcPct val="90000"/>
            </a:lnSpc>
            <a:spcBef>
              <a:spcPct val="0"/>
            </a:spcBef>
            <a:spcAft>
              <a:spcPts val="0"/>
            </a:spcAft>
          </a:pPr>
          <a:r>
            <a:rPr lang="en-US" sz="2800" kern="1200" dirty="0" smtClean="0">
              <a:solidFill>
                <a:srgbClr val="000099"/>
              </a:solidFill>
            </a:rPr>
            <a:t>   Quarter</a:t>
          </a:r>
          <a:endParaRPr lang="en-US" sz="2800" kern="1200" dirty="0">
            <a:solidFill>
              <a:srgbClr val="000099"/>
            </a:solidFill>
          </a:endParaRPr>
        </a:p>
      </dsp:txBody>
      <dsp:txXfrm>
        <a:off x="2923091" y="2930953"/>
        <a:ext cx="1920240" cy="2720340"/>
      </dsp:txXfrm>
    </dsp:sp>
    <dsp:sp modelId="{3545C29D-329D-461F-B669-460BCDFB6D7F}">
      <dsp:nvSpPr>
        <dsp:cNvPr id="0" name=""/>
        <dsp:cNvSpPr/>
      </dsp:nvSpPr>
      <dsp:spPr>
        <a:xfrm>
          <a:off x="5590084" y="1466627"/>
          <a:ext cx="520065" cy="520065"/>
        </a:xfrm>
        <a:prstGeom prst="ellipse">
          <a:avLst/>
        </a:prstGeom>
        <a:solidFill>
          <a:schemeClr val="accent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99F81B-1B6A-44C4-9CC6-F769B8085C01}">
      <dsp:nvSpPr>
        <dsp:cNvPr id="0" name=""/>
        <dsp:cNvSpPr/>
      </dsp:nvSpPr>
      <dsp:spPr>
        <a:xfrm>
          <a:off x="5666288" y="2381019"/>
          <a:ext cx="1920240" cy="3088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572" tIns="0" rIns="0" bIns="0" numCol="1" spcCol="1270" anchor="t" anchorCtr="0">
          <a:noAutofit/>
        </a:bodyPr>
        <a:lstStyle/>
        <a:p>
          <a:pPr lvl="0" algn="l" defTabSz="1244600">
            <a:lnSpc>
              <a:spcPct val="90000"/>
            </a:lnSpc>
            <a:spcBef>
              <a:spcPct val="0"/>
            </a:spcBef>
            <a:spcAft>
              <a:spcPct val="35000"/>
            </a:spcAft>
          </a:pPr>
          <a:r>
            <a:rPr lang="en-US" sz="2800" kern="1200" dirty="0" smtClean="0">
              <a:solidFill>
                <a:srgbClr val="000099"/>
              </a:solidFill>
            </a:rPr>
            <a:t>4th Quarter</a:t>
          </a:r>
          <a:endParaRPr lang="en-US" sz="2800" kern="1200" dirty="0">
            <a:solidFill>
              <a:srgbClr val="000099"/>
            </a:solidFill>
          </a:endParaRPr>
        </a:p>
      </dsp:txBody>
      <dsp:txXfrm>
        <a:off x="5666288" y="2381019"/>
        <a:ext cx="1920240" cy="30887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4048125" cy="342900"/>
          </a:xfrm>
          <a:prstGeom prst="rect">
            <a:avLst/>
          </a:prstGeom>
          <a:noFill/>
          <a:ln w="9525">
            <a:noFill/>
            <a:miter lim="800000"/>
            <a:headEnd/>
            <a:tailEnd/>
          </a:ln>
          <a:effectLst/>
        </p:spPr>
        <p:txBody>
          <a:bodyPr vert="horz" wrap="square" lIns="91396" tIns="45698" rIns="91396" bIns="45698" numCol="1" anchor="t" anchorCtr="0" compatLnSpc="1">
            <a:prstTxWarp prst="textNoShape">
              <a:avLst/>
            </a:prstTxWarp>
          </a:bodyPr>
          <a:lstStyle>
            <a:lvl1pPr algn="l" eaLnBrk="0" hangingPunct="0">
              <a:defRPr sz="1200">
                <a:latin typeface="Arial" pitchFamily="34" charset="0"/>
              </a:defRPr>
            </a:lvl1pPr>
          </a:lstStyle>
          <a:p>
            <a:pPr>
              <a:defRPr/>
            </a:pPr>
            <a:endParaRPr lang="en-US" dirty="0"/>
          </a:p>
        </p:txBody>
      </p:sp>
      <p:sp>
        <p:nvSpPr>
          <p:cNvPr id="297987" name="Rectangle 3"/>
          <p:cNvSpPr>
            <a:spLocks noGrp="1" noChangeArrowheads="1"/>
          </p:cNvSpPr>
          <p:nvPr>
            <p:ph type="dt" sz="quarter" idx="1"/>
          </p:nvPr>
        </p:nvSpPr>
        <p:spPr bwMode="auto">
          <a:xfrm>
            <a:off x="5257800" y="0"/>
            <a:ext cx="4046538" cy="342900"/>
          </a:xfrm>
          <a:prstGeom prst="rect">
            <a:avLst/>
          </a:prstGeom>
          <a:noFill/>
          <a:ln w="9525">
            <a:noFill/>
            <a:miter lim="800000"/>
            <a:headEnd/>
            <a:tailEnd/>
          </a:ln>
          <a:effectLst/>
        </p:spPr>
        <p:txBody>
          <a:bodyPr vert="horz" wrap="square" lIns="91396" tIns="45698" rIns="91396" bIns="45698" numCol="1" anchor="t" anchorCtr="0" compatLnSpc="1">
            <a:prstTxWarp prst="textNoShape">
              <a:avLst/>
            </a:prstTxWarp>
          </a:bodyPr>
          <a:lstStyle>
            <a:lvl1pPr algn="r" eaLnBrk="0" hangingPunct="0">
              <a:defRPr sz="1200">
                <a:latin typeface="Arial" pitchFamily="34" charset="0"/>
              </a:defRPr>
            </a:lvl1pPr>
          </a:lstStyle>
          <a:p>
            <a:pPr>
              <a:defRPr/>
            </a:pPr>
            <a:endParaRPr lang="en-US" dirty="0"/>
          </a:p>
        </p:txBody>
      </p:sp>
      <p:sp>
        <p:nvSpPr>
          <p:cNvPr id="297988" name="Rectangle 4"/>
          <p:cNvSpPr>
            <a:spLocks noGrp="1" noChangeArrowheads="1"/>
          </p:cNvSpPr>
          <p:nvPr>
            <p:ph type="ftr" sz="quarter" idx="2"/>
          </p:nvPr>
        </p:nvSpPr>
        <p:spPr bwMode="auto">
          <a:xfrm>
            <a:off x="0" y="6651625"/>
            <a:ext cx="4048125" cy="342900"/>
          </a:xfrm>
          <a:prstGeom prst="rect">
            <a:avLst/>
          </a:prstGeom>
          <a:noFill/>
          <a:ln w="9525">
            <a:noFill/>
            <a:miter lim="800000"/>
            <a:headEnd/>
            <a:tailEnd/>
          </a:ln>
          <a:effectLst/>
        </p:spPr>
        <p:txBody>
          <a:bodyPr vert="horz" wrap="square" lIns="91396" tIns="45698" rIns="91396" bIns="45698" numCol="1" anchor="b" anchorCtr="0" compatLnSpc="1">
            <a:prstTxWarp prst="textNoShape">
              <a:avLst/>
            </a:prstTxWarp>
          </a:bodyPr>
          <a:lstStyle>
            <a:lvl1pPr algn="l" eaLnBrk="0" hangingPunct="0">
              <a:defRPr sz="1200">
                <a:latin typeface="Arial" pitchFamily="34" charset="0"/>
              </a:defRPr>
            </a:lvl1pPr>
          </a:lstStyle>
          <a:p>
            <a:pPr>
              <a:defRPr/>
            </a:pPr>
            <a:endParaRPr lang="en-US" dirty="0"/>
          </a:p>
        </p:txBody>
      </p:sp>
      <p:sp>
        <p:nvSpPr>
          <p:cNvPr id="297989" name="Rectangle 5"/>
          <p:cNvSpPr>
            <a:spLocks noGrp="1" noChangeArrowheads="1"/>
          </p:cNvSpPr>
          <p:nvPr>
            <p:ph type="sldNum" sz="quarter" idx="3"/>
          </p:nvPr>
        </p:nvSpPr>
        <p:spPr bwMode="auto">
          <a:xfrm>
            <a:off x="5257800" y="6651625"/>
            <a:ext cx="4046538" cy="342900"/>
          </a:xfrm>
          <a:prstGeom prst="rect">
            <a:avLst/>
          </a:prstGeom>
          <a:noFill/>
          <a:ln w="9525">
            <a:noFill/>
            <a:miter lim="800000"/>
            <a:headEnd/>
            <a:tailEnd/>
          </a:ln>
          <a:effectLst/>
        </p:spPr>
        <p:txBody>
          <a:bodyPr vert="horz" wrap="square" lIns="91396" tIns="45698" rIns="91396" bIns="45698" numCol="1" anchor="b" anchorCtr="0" compatLnSpc="1">
            <a:prstTxWarp prst="textNoShape">
              <a:avLst/>
            </a:prstTxWarp>
          </a:bodyPr>
          <a:lstStyle>
            <a:lvl1pPr algn="r" eaLnBrk="0" hangingPunct="0">
              <a:defRPr sz="1200">
                <a:latin typeface="Arial" pitchFamily="34" charset="0"/>
              </a:defRPr>
            </a:lvl1pPr>
          </a:lstStyle>
          <a:p>
            <a:pPr>
              <a:defRPr/>
            </a:pPr>
            <a:fld id="{B95F774E-61F9-477C-B515-5C2BEEDD2561}" type="slidenum">
              <a:rPr lang="en-US"/>
              <a:pPr>
                <a:defRPr/>
              </a:pPr>
              <a:t>‹#›</a:t>
            </a:fld>
            <a:endParaRPr lang="en-US" dirty="0"/>
          </a:p>
        </p:txBody>
      </p:sp>
    </p:spTree>
    <p:extLst>
      <p:ext uri="{BB962C8B-B14F-4D97-AF65-F5344CB8AC3E}">
        <p14:creationId xmlns:p14="http://schemas.microsoft.com/office/powerpoint/2010/main" val="3160141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4019551" cy="349251"/>
          </a:xfrm>
          <a:prstGeom prst="rect">
            <a:avLst/>
          </a:prstGeom>
          <a:noFill/>
          <a:ln w="9525">
            <a:noFill/>
            <a:miter lim="800000"/>
            <a:headEnd/>
            <a:tailEnd/>
          </a:ln>
          <a:effectLst/>
        </p:spPr>
        <p:txBody>
          <a:bodyPr vert="horz" wrap="square" lIns="19322" tIns="0" rIns="19322" bIns="0" numCol="1" anchor="t" anchorCtr="0" compatLnSpc="1">
            <a:prstTxWarp prst="textNoShape">
              <a:avLst/>
            </a:prstTxWarp>
          </a:bodyPr>
          <a:lstStyle>
            <a:lvl1pPr algn="l" defTabSz="895350" eaLnBrk="0" hangingPunct="0">
              <a:defRPr b="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5253038" y="-1588"/>
            <a:ext cx="4019550" cy="349251"/>
          </a:xfrm>
          <a:prstGeom prst="rect">
            <a:avLst/>
          </a:prstGeom>
          <a:noFill/>
          <a:ln w="9525">
            <a:noFill/>
            <a:miter lim="800000"/>
            <a:headEnd/>
            <a:tailEnd/>
          </a:ln>
          <a:effectLst/>
        </p:spPr>
        <p:txBody>
          <a:bodyPr vert="horz" wrap="square" lIns="19322" tIns="0" rIns="19322" bIns="0" numCol="1" anchor="t" anchorCtr="0" compatLnSpc="1">
            <a:prstTxWarp prst="textNoShape">
              <a:avLst/>
            </a:prstTxWarp>
          </a:bodyPr>
          <a:lstStyle>
            <a:lvl1pPr algn="r" defTabSz="895350" eaLnBrk="0" hangingPunct="0">
              <a:defRPr b="0" i="1">
                <a:latin typeface="Arial" pitchFamily="34" charset="0"/>
              </a:defRPr>
            </a:lvl1pPr>
          </a:lstStyle>
          <a:p>
            <a:pPr>
              <a:defRPr/>
            </a:pPr>
            <a:endParaRPr lang="en-US" dirty="0"/>
          </a:p>
        </p:txBody>
      </p:sp>
      <p:sp>
        <p:nvSpPr>
          <p:cNvPr id="2052" name="Rectangle 4"/>
          <p:cNvSpPr>
            <a:spLocks noGrp="1" noChangeArrowheads="1"/>
          </p:cNvSpPr>
          <p:nvPr>
            <p:ph type="ftr" sz="quarter" idx="4"/>
          </p:nvPr>
        </p:nvSpPr>
        <p:spPr bwMode="auto">
          <a:xfrm>
            <a:off x="-1588" y="6637338"/>
            <a:ext cx="4019551" cy="349250"/>
          </a:xfrm>
          <a:prstGeom prst="rect">
            <a:avLst/>
          </a:prstGeom>
          <a:noFill/>
          <a:ln w="9525">
            <a:noFill/>
            <a:miter lim="800000"/>
            <a:headEnd/>
            <a:tailEnd/>
          </a:ln>
          <a:effectLst/>
        </p:spPr>
        <p:txBody>
          <a:bodyPr vert="horz" wrap="square" lIns="19322" tIns="0" rIns="19322" bIns="0" numCol="1" anchor="b" anchorCtr="0" compatLnSpc="1">
            <a:prstTxWarp prst="textNoShape">
              <a:avLst/>
            </a:prstTxWarp>
          </a:bodyPr>
          <a:lstStyle>
            <a:lvl1pPr algn="l" defTabSz="895350" eaLnBrk="0" hangingPunct="0">
              <a:defRPr b="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5253038" y="6637338"/>
            <a:ext cx="4019550" cy="349250"/>
          </a:xfrm>
          <a:prstGeom prst="rect">
            <a:avLst/>
          </a:prstGeom>
          <a:noFill/>
          <a:ln w="9525">
            <a:noFill/>
            <a:miter lim="800000"/>
            <a:headEnd/>
            <a:tailEnd/>
          </a:ln>
          <a:effectLst/>
        </p:spPr>
        <p:txBody>
          <a:bodyPr vert="horz" wrap="square" lIns="19322" tIns="0" rIns="19322" bIns="0" numCol="1" anchor="b" anchorCtr="0" compatLnSpc="1">
            <a:prstTxWarp prst="textNoShape">
              <a:avLst/>
            </a:prstTxWarp>
          </a:bodyPr>
          <a:lstStyle>
            <a:lvl1pPr algn="r" defTabSz="895350" eaLnBrk="0" hangingPunct="0">
              <a:defRPr b="0" i="1">
                <a:latin typeface="Arial" pitchFamily="34" charset="0"/>
              </a:defRPr>
            </a:lvl1pPr>
          </a:lstStyle>
          <a:p>
            <a:pPr>
              <a:defRPr/>
            </a:pPr>
            <a:r>
              <a:rPr lang="en-US" dirty="0"/>
              <a:t>Page </a:t>
            </a:r>
            <a:fld id="{0B949911-F040-4C9D-A041-CD881FBFCD87}" type="slidenum">
              <a:rPr lang="en-US"/>
              <a:pPr>
                <a:defRPr/>
              </a:pPr>
              <a:t>‹#›</a:t>
            </a:fld>
            <a:endParaRPr lang="en-US" dirty="0"/>
          </a:p>
        </p:txBody>
      </p:sp>
      <p:sp>
        <p:nvSpPr>
          <p:cNvPr id="74758" name="Rectangle 7"/>
          <p:cNvSpPr>
            <a:spLocks noGrp="1" noRot="1" noChangeAspect="1" noChangeArrowheads="1" noTextEdit="1"/>
          </p:cNvSpPr>
          <p:nvPr>
            <p:ph type="sldImg" idx="2"/>
          </p:nvPr>
        </p:nvSpPr>
        <p:spPr bwMode="auto">
          <a:xfrm>
            <a:off x="2894013" y="527050"/>
            <a:ext cx="3484562" cy="2613025"/>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1231900" y="3321050"/>
            <a:ext cx="6807200" cy="3140075"/>
          </a:xfrm>
          <a:prstGeom prst="rect">
            <a:avLst/>
          </a:prstGeom>
          <a:noFill/>
          <a:ln w="9525" algn="ctr">
            <a:noFill/>
            <a:miter lim="800000"/>
            <a:headEnd/>
            <a:tailEnd/>
          </a:ln>
          <a:effectLst/>
        </p:spPr>
        <p:txBody>
          <a:bodyPr vert="horz" wrap="square" lIns="120753" tIns="59573" rIns="120753" bIns="59573"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7" name="Text Box 9"/>
          <p:cNvSpPr txBox="1">
            <a:spLocks noChangeArrowheads="1"/>
          </p:cNvSpPr>
          <p:nvPr/>
        </p:nvSpPr>
        <p:spPr bwMode="auto">
          <a:xfrm>
            <a:off x="3689350" y="182563"/>
            <a:ext cx="1435100" cy="276225"/>
          </a:xfrm>
          <a:prstGeom prst="rect">
            <a:avLst/>
          </a:prstGeom>
          <a:noFill/>
          <a:ln w="9525" algn="ctr">
            <a:noFill/>
            <a:miter lim="800000"/>
            <a:headEnd/>
            <a:tailEnd/>
          </a:ln>
          <a:effectLst/>
        </p:spPr>
        <p:txBody>
          <a:bodyPr wrap="none" lIns="91396" tIns="45698" rIns="91396" bIns="45698">
            <a:spAutoFit/>
          </a:bodyPr>
          <a:lstStyle/>
          <a:p>
            <a:pPr eaLnBrk="0" hangingPunct="0">
              <a:defRPr/>
            </a:pPr>
            <a:r>
              <a:rPr lang="en-US" sz="1200" b="0" dirty="0">
                <a:latin typeface="Arial" pitchFamily="34" charset="0"/>
              </a:rPr>
              <a:t>BOEING LIMITED</a:t>
            </a:r>
          </a:p>
        </p:txBody>
      </p:sp>
      <p:sp>
        <p:nvSpPr>
          <p:cNvPr id="2058" name="Text Box 10"/>
          <p:cNvSpPr txBox="1">
            <a:spLocks noChangeArrowheads="1"/>
          </p:cNvSpPr>
          <p:nvPr/>
        </p:nvSpPr>
        <p:spPr bwMode="auto">
          <a:xfrm>
            <a:off x="3689350" y="6575425"/>
            <a:ext cx="1435100" cy="277813"/>
          </a:xfrm>
          <a:prstGeom prst="rect">
            <a:avLst/>
          </a:prstGeom>
          <a:noFill/>
          <a:ln w="9525" algn="ctr">
            <a:noFill/>
            <a:miter lim="800000"/>
            <a:headEnd/>
            <a:tailEnd/>
          </a:ln>
          <a:effectLst/>
        </p:spPr>
        <p:txBody>
          <a:bodyPr wrap="none" lIns="91396" tIns="45698" rIns="91396" bIns="45698">
            <a:spAutoFit/>
          </a:bodyPr>
          <a:lstStyle/>
          <a:p>
            <a:pPr eaLnBrk="0" hangingPunct="0">
              <a:defRPr/>
            </a:pPr>
            <a:r>
              <a:rPr lang="en-US" sz="1200" b="0" dirty="0">
                <a:latin typeface="Arial" pitchFamily="34" charset="0"/>
              </a:rPr>
              <a:t>BOEING LIMITED</a:t>
            </a:r>
          </a:p>
        </p:txBody>
      </p:sp>
    </p:spTree>
    <p:extLst>
      <p:ext uri="{BB962C8B-B14F-4D97-AF65-F5344CB8AC3E}">
        <p14:creationId xmlns:p14="http://schemas.microsoft.com/office/powerpoint/2010/main" val="3112417591"/>
      </p:ext>
    </p:extLst>
  </p:cSld>
  <p:clrMap bg1="lt1" tx1="dk1" bg2="lt2" tx2="dk2" accent1="accent1" accent2="accent2" accent3="accent3" accent4="accent4" accent5="accent5" accent6="accent6" hlink="hlink" folHlink="folHlink"/>
  <p:notesStyle>
    <a:lvl1pPr marL="174625" indent="-174625" algn="l" defTabSz="1146175" rtl="0" eaLnBrk="0" fontAlgn="base" hangingPunct="0">
      <a:lnSpc>
        <a:spcPct val="90000"/>
      </a:lnSpc>
      <a:spcBef>
        <a:spcPct val="40000"/>
      </a:spcBef>
      <a:spcAft>
        <a:spcPct val="0"/>
      </a:spcAft>
      <a:buClr>
        <a:srgbClr val="0000FF"/>
      </a:buClr>
      <a:buChar char="•"/>
      <a:defRPr sz="1400" kern="1200">
        <a:solidFill>
          <a:schemeClr val="tx1"/>
        </a:solidFill>
        <a:latin typeface="Arial" pitchFamily="34" charset="0"/>
        <a:ea typeface="+mn-ea"/>
        <a:cs typeface="+mn-cs"/>
      </a:defRPr>
    </a:lvl1pPr>
    <a:lvl2pPr marL="584200" algn="l" defTabSz="1146175" rtl="0" eaLnBrk="0" fontAlgn="base" hangingPunct="0">
      <a:lnSpc>
        <a:spcPct val="90000"/>
      </a:lnSpc>
      <a:spcBef>
        <a:spcPct val="40000"/>
      </a:spcBef>
      <a:spcAft>
        <a:spcPct val="0"/>
      </a:spcAft>
      <a:buClr>
        <a:srgbClr val="0000FF"/>
      </a:buClr>
      <a:buChar char="•"/>
      <a:defRPr sz="1400" kern="1200">
        <a:solidFill>
          <a:schemeClr val="tx1"/>
        </a:solidFill>
        <a:latin typeface="Arial" pitchFamily="34" charset="0"/>
        <a:ea typeface="+mn-ea"/>
        <a:cs typeface="+mn-cs"/>
      </a:defRPr>
    </a:lvl2pPr>
    <a:lvl3pPr marL="1166813" algn="l" defTabSz="1146175" rtl="0" eaLnBrk="0" fontAlgn="base" hangingPunct="0">
      <a:lnSpc>
        <a:spcPct val="90000"/>
      </a:lnSpc>
      <a:spcBef>
        <a:spcPct val="40000"/>
      </a:spcBef>
      <a:spcAft>
        <a:spcPct val="0"/>
      </a:spcAft>
      <a:buClr>
        <a:srgbClr val="0000FF"/>
      </a:buClr>
      <a:buChar char="•"/>
      <a:defRPr sz="1400" kern="1200">
        <a:solidFill>
          <a:schemeClr val="tx1"/>
        </a:solidFill>
        <a:latin typeface="Arial" pitchFamily="34" charset="0"/>
        <a:ea typeface="+mn-ea"/>
        <a:cs typeface="+mn-cs"/>
      </a:defRPr>
    </a:lvl3pPr>
    <a:lvl4pPr marL="1752600" algn="l" defTabSz="1146175" rtl="0" eaLnBrk="0" fontAlgn="base" hangingPunct="0">
      <a:lnSpc>
        <a:spcPct val="90000"/>
      </a:lnSpc>
      <a:spcBef>
        <a:spcPct val="40000"/>
      </a:spcBef>
      <a:spcAft>
        <a:spcPct val="0"/>
      </a:spcAft>
      <a:buClr>
        <a:srgbClr val="0000FF"/>
      </a:buClr>
      <a:buChar char="•"/>
      <a:defRPr sz="1400" kern="1200">
        <a:solidFill>
          <a:schemeClr val="tx1"/>
        </a:solidFill>
        <a:latin typeface="Arial" pitchFamily="34" charset="0"/>
        <a:ea typeface="+mn-ea"/>
        <a:cs typeface="+mn-cs"/>
      </a:defRPr>
    </a:lvl4pPr>
    <a:lvl5pPr marL="2338388" algn="l" defTabSz="1146175" rtl="0" eaLnBrk="0" fontAlgn="base" hangingPunct="0">
      <a:lnSpc>
        <a:spcPct val="90000"/>
      </a:lnSpc>
      <a:spcBef>
        <a:spcPct val="40000"/>
      </a:spcBef>
      <a:spcAft>
        <a:spcPct val="0"/>
      </a:spcAft>
      <a:buClr>
        <a:srgbClr val="0000FF"/>
      </a:buClr>
      <a:buChar char="•"/>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E5B608-B18F-4EE3-B201-08DC90253EC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7803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199" indent="-281231">
              <a:defRPr>
                <a:solidFill>
                  <a:schemeClr val="tx1"/>
                </a:solidFill>
                <a:latin typeface="Arial" charset="0"/>
              </a:defRPr>
            </a:lvl2pPr>
            <a:lvl3pPr marL="1124922" indent="-224984">
              <a:defRPr>
                <a:solidFill>
                  <a:schemeClr val="tx1"/>
                </a:solidFill>
                <a:latin typeface="Arial" charset="0"/>
              </a:defRPr>
            </a:lvl3pPr>
            <a:lvl4pPr marL="1574891" indent="-224984">
              <a:defRPr>
                <a:solidFill>
                  <a:schemeClr val="tx1"/>
                </a:solidFill>
                <a:latin typeface="Arial" charset="0"/>
              </a:defRPr>
            </a:lvl4pPr>
            <a:lvl5pPr marL="2024860" indent="-224984">
              <a:defRPr>
                <a:solidFill>
                  <a:schemeClr val="tx1"/>
                </a:solidFill>
                <a:latin typeface="Arial" charset="0"/>
              </a:defRPr>
            </a:lvl5pPr>
            <a:lvl6pPr marL="2474828" indent="-224984" fontAlgn="base">
              <a:spcBef>
                <a:spcPct val="0"/>
              </a:spcBef>
              <a:spcAft>
                <a:spcPct val="0"/>
              </a:spcAft>
              <a:defRPr>
                <a:solidFill>
                  <a:schemeClr val="tx1"/>
                </a:solidFill>
                <a:latin typeface="Arial" charset="0"/>
              </a:defRPr>
            </a:lvl6pPr>
            <a:lvl7pPr marL="2924797" indent="-224984" fontAlgn="base">
              <a:spcBef>
                <a:spcPct val="0"/>
              </a:spcBef>
              <a:spcAft>
                <a:spcPct val="0"/>
              </a:spcAft>
              <a:defRPr>
                <a:solidFill>
                  <a:schemeClr val="tx1"/>
                </a:solidFill>
                <a:latin typeface="Arial" charset="0"/>
              </a:defRPr>
            </a:lvl7pPr>
            <a:lvl8pPr marL="3374766" indent="-224984" fontAlgn="base">
              <a:spcBef>
                <a:spcPct val="0"/>
              </a:spcBef>
              <a:spcAft>
                <a:spcPct val="0"/>
              </a:spcAft>
              <a:defRPr>
                <a:solidFill>
                  <a:schemeClr val="tx1"/>
                </a:solidFill>
                <a:latin typeface="Arial" charset="0"/>
              </a:defRPr>
            </a:lvl8pPr>
            <a:lvl9pPr marL="3824735" indent="-224984" fontAlgn="base">
              <a:spcBef>
                <a:spcPct val="0"/>
              </a:spcBef>
              <a:spcAft>
                <a:spcPct val="0"/>
              </a:spcAft>
              <a:defRPr>
                <a:solidFill>
                  <a:schemeClr val="tx1"/>
                </a:solidFill>
                <a:latin typeface="Arial" charset="0"/>
              </a:defRPr>
            </a:lvl9pPr>
          </a:lstStyle>
          <a:p>
            <a:pPr>
              <a:defRPr/>
            </a:pPr>
            <a:r>
              <a:rPr lang="en-US" altLang="en-US" dirty="0" smtClean="0">
                <a:solidFill>
                  <a:srgbClr val="000000"/>
                </a:solidFill>
                <a:latin typeface="Calibri" pitchFamily="34" charset="0"/>
              </a:rPr>
              <a:t>Page </a:t>
            </a:r>
            <a:fld id="{04D22CF4-1326-4400-A1A8-77D11A9F73E1}" type="slidenum">
              <a:rPr lang="en-US" altLang="en-US" smtClean="0">
                <a:solidFill>
                  <a:srgbClr val="000000"/>
                </a:solidFill>
                <a:latin typeface="Calibri" pitchFamily="34" charset="0"/>
              </a:rPr>
              <a:pPr>
                <a:defRPr/>
              </a:pPr>
              <a:t>3</a:t>
            </a:fld>
            <a:endParaRPr lang="en-US" altLang="en-US" dirty="0" smtClean="0">
              <a:solidFill>
                <a:srgbClr val="000000"/>
              </a:solidFill>
              <a:latin typeface="Calibri" pitchFamily="34" charset="0"/>
            </a:endParaRPr>
          </a:p>
        </p:txBody>
      </p:sp>
    </p:spTree>
    <p:extLst>
      <p:ext uri="{BB962C8B-B14F-4D97-AF65-F5344CB8AC3E}">
        <p14:creationId xmlns:p14="http://schemas.microsoft.com/office/powerpoint/2010/main" val="388746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D8FE1-3485-4AC4-9A87-EFD25921A2F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6741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228600" lvl="0" indent="-228600">
              <a:buFont typeface="+mj-lt"/>
              <a:buAutoNum type="arabicParenR"/>
            </a:pPr>
            <a:r>
              <a:rPr lang="en-US" sz="1200" b="1" kern="1200" dirty="0" smtClean="0">
                <a:solidFill>
                  <a:schemeClr val="tx1"/>
                </a:solidFill>
                <a:effectLst/>
                <a:latin typeface="Arial" charset="0"/>
                <a:ea typeface="+mn-ea"/>
                <a:cs typeface="+mn-cs"/>
              </a:rPr>
              <a:t>Open Source Claims against aviation industry</a:t>
            </a:r>
          </a:p>
          <a:p>
            <a:pPr marL="685800" lvl="1" indent="-228600">
              <a:buFont typeface="+mj-lt"/>
              <a:buAutoNum type="arabicParenR"/>
            </a:pPr>
            <a:r>
              <a:rPr lang="en-US" sz="1200" kern="1200" dirty="0" smtClean="0">
                <a:solidFill>
                  <a:schemeClr val="tx1"/>
                </a:solidFill>
                <a:effectLst/>
                <a:latin typeface="Arial" charset="0"/>
                <a:ea typeface="+mn-ea"/>
                <a:cs typeface="+mn-cs"/>
              </a:rPr>
              <a:t>United Airlines</a:t>
            </a:r>
          </a:p>
          <a:p>
            <a:pPr marL="685800" lvl="1" indent="-228600">
              <a:buFont typeface="+mj-lt"/>
              <a:buAutoNum type="arabicParenR"/>
            </a:pPr>
            <a:r>
              <a:rPr lang="en-US" sz="1200" kern="1200" dirty="0" smtClean="0">
                <a:solidFill>
                  <a:schemeClr val="tx1"/>
                </a:solidFill>
                <a:effectLst/>
                <a:latin typeface="Arial" charset="0"/>
                <a:ea typeface="+mn-ea"/>
                <a:cs typeface="+mn-cs"/>
              </a:rPr>
              <a:t>AA</a:t>
            </a:r>
          </a:p>
          <a:p>
            <a:pPr marL="685800" lvl="1" indent="-228600">
              <a:buFont typeface="+mj-lt"/>
              <a:buAutoNum type="arabicParenR"/>
            </a:pPr>
            <a:r>
              <a:rPr lang="en-US" sz="1200" kern="1200" dirty="0" smtClean="0">
                <a:solidFill>
                  <a:schemeClr val="tx1"/>
                </a:solidFill>
                <a:effectLst/>
                <a:latin typeface="Arial" charset="0"/>
                <a:ea typeface="+mn-ea"/>
                <a:cs typeface="+mn-cs"/>
              </a:rPr>
              <a:t>SABRE</a:t>
            </a:r>
          </a:p>
          <a:p>
            <a:pPr marL="228600" indent="-228600">
              <a:buFont typeface="+mj-lt"/>
              <a:buAutoNum type="arabicParenR"/>
            </a:pPr>
            <a:endParaRPr lang="en-US" sz="1200" i="1" kern="1200" dirty="0" smtClean="0">
              <a:solidFill>
                <a:schemeClr val="tx1"/>
              </a:solidFill>
              <a:effectLst/>
              <a:latin typeface="Arial" charset="0"/>
              <a:ea typeface="+mn-ea"/>
              <a:cs typeface="+mn-cs"/>
            </a:endParaRPr>
          </a:p>
          <a:p>
            <a:pPr marL="228600" indent="-228600">
              <a:buFont typeface="+mj-lt"/>
              <a:buAutoNum type="arabicParenR"/>
            </a:pPr>
            <a:r>
              <a:rPr lang="en-US" sz="1400" b="1" i="0" u="none" strike="noStrike" kern="1200" baseline="0" dirty="0" smtClean="0">
                <a:solidFill>
                  <a:schemeClr val="tx1"/>
                </a:solidFill>
                <a:latin typeface="Arial" pitchFamily="34" charset="0"/>
                <a:ea typeface="+mn-ea"/>
                <a:cs typeface="+mn-cs"/>
              </a:rPr>
              <a:t>Aviation Industry Targeted at various target points</a:t>
            </a:r>
          </a:p>
          <a:p>
            <a:pPr marL="638175" lvl="1" indent="-228600">
              <a:buFont typeface="+mj-lt"/>
              <a:buAutoNum type="arabicPeriod"/>
            </a:pPr>
            <a:r>
              <a:rPr lang="en-US" dirty="0" smtClean="0"/>
              <a:t>Fake LinkedIn Persona Targeting Aerospace Companies </a:t>
            </a:r>
          </a:p>
          <a:p>
            <a:pPr marL="1335088" lvl="2" indent="-342900">
              <a:buFont typeface="+mj-lt"/>
              <a:buAutoNum type="arabicPeriod"/>
            </a:pPr>
            <a:r>
              <a:rPr lang="en-US" sz="1400" b="0" i="0" u="none" strike="noStrike" kern="1200" baseline="0" dirty="0" smtClean="0">
                <a:solidFill>
                  <a:schemeClr val="tx1"/>
                </a:solidFill>
                <a:latin typeface="Arial" pitchFamily="34" charset="0"/>
                <a:ea typeface="+mn-ea"/>
                <a:cs typeface="+mn-cs"/>
              </a:rPr>
              <a:t>14 Jul. – A-ISAC partner observes LinkedIn connection requests from a fake persona to 23 employees mostly working on space exploration projects </a:t>
            </a:r>
          </a:p>
          <a:p>
            <a:pPr marL="1335088" lvl="2" indent="-342900">
              <a:buFont typeface="+mj-lt"/>
              <a:buAutoNum type="arabicPeriod"/>
            </a:pPr>
            <a:r>
              <a:rPr lang="en-US" sz="1400" b="0" i="0" u="none" strike="noStrike" kern="1200" baseline="0" dirty="0" smtClean="0">
                <a:solidFill>
                  <a:schemeClr val="tx1"/>
                </a:solidFill>
                <a:latin typeface="Arial" pitchFamily="34" charset="0"/>
                <a:ea typeface="+mn-ea"/>
                <a:cs typeface="+mn-cs"/>
              </a:rPr>
              <a:t>Persona claimed to be of Persian descent and work at Raytheon; also had Facebook persona </a:t>
            </a:r>
          </a:p>
          <a:p>
            <a:pPr marL="1335088" lvl="2" indent="-342900">
              <a:buFont typeface="+mj-lt"/>
              <a:buAutoNum type="arabicPeriod"/>
            </a:pPr>
            <a:r>
              <a:rPr lang="en-US" sz="1400" b="0" i="0" u="none" strike="noStrike" kern="1200" baseline="0" dirty="0" smtClean="0">
                <a:solidFill>
                  <a:schemeClr val="tx1"/>
                </a:solidFill>
                <a:latin typeface="Arial" pitchFamily="34" charset="0"/>
                <a:ea typeface="+mn-ea"/>
                <a:cs typeface="+mn-cs"/>
              </a:rPr>
              <a:t>Reply-to email address </a:t>
            </a:r>
            <a:r>
              <a:rPr lang="en-US" sz="1400" b="0" i="0" u="none" strike="noStrike" kern="1200" baseline="0" dirty="0" err="1" smtClean="0">
                <a:solidFill>
                  <a:schemeClr val="tx1"/>
                </a:solidFill>
                <a:latin typeface="Arial" pitchFamily="34" charset="0"/>
                <a:ea typeface="+mn-ea"/>
                <a:cs typeface="+mn-cs"/>
              </a:rPr>
              <a:t>shaaaaaalize</a:t>
            </a:r>
            <a:r>
              <a:rPr lang="en-US" sz="1400" b="0" i="0" u="none" strike="noStrike" kern="1200" baseline="0" dirty="0" smtClean="0">
                <a:solidFill>
                  <a:schemeClr val="tx1"/>
                </a:solidFill>
                <a:latin typeface="Arial" pitchFamily="34" charset="0"/>
                <a:ea typeface="+mn-ea"/>
                <a:cs typeface="+mn-cs"/>
              </a:rPr>
              <a:t>[at]yahoo.com </a:t>
            </a:r>
          </a:p>
          <a:p>
            <a:pPr marL="1335088" lvl="2" indent="-342900">
              <a:buFont typeface="+mj-lt"/>
              <a:buAutoNum type="arabicPeriod"/>
            </a:pPr>
            <a:r>
              <a:rPr lang="en-US" sz="1400" b="0" i="0" u="none" strike="noStrike" kern="1200" baseline="0" dirty="0" smtClean="0">
                <a:solidFill>
                  <a:schemeClr val="tx1"/>
                </a:solidFill>
                <a:latin typeface="Arial" pitchFamily="34" charset="0"/>
                <a:ea typeface="+mn-ea"/>
                <a:cs typeface="+mn-cs"/>
              </a:rPr>
              <a:t>20 Jul. – Domain </a:t>
            </a:r>
            <a:r>
              <a:rPr lang="en-US" sz="1400" b="0" i="0" u="none" strike="noStrike" kern="1200" baseline="0" dirty="0" err="1" smtClean="0">
                <a:solidFill>
                  <a:schemeClr val="tx1"/>
                </a:solidFill>
                <a:latin typeface="Arial" pitchFamily="34" charset="0"/>
                <a:ea typeface="+mn-ea"/>
                <a:cs typeface="+mn-cs"/>
              </a:rPr>
              <a:t>raytheon-hr</a:t>
            </a:r>
            <a:r>
              <a:rPr lang="en-US" sz="1400" b="0" i="0" u="none" strike="noStrike" kern="1200" baseline="0" dirty="0" smtClean="0">
                <a:solidFill>
                  <a:schemeClr val="tx1"/>
                </a:solidFill>
                <a:latin typeface="Arial" pitchFamily="34" charset="0"/>
                <a:ea typeface="+mn-ea"/>
                <a:cs typeface="+mn-cs"/>
              </a:rPr>
              <a:t>[.]com registered; LinkedIn requests changed to </a:t>
            </a:r>
            <a:r>
              <a:rPr lang="en-US" sz="1400" b="0" i="0" u="none" strike="noStrike" kern="1200" baseline="0" dirty="0" err="1" smtClean="0">
                <a:solidFill>
                  <a:schemeClr val="tx1"/>
                </a:solidFill>
                <a:latin typeface="Arial" pitchFamily="34" charset="0"/>
                <a:ea typeface="+mn-ea"/>
                <a:cs typeface="+mn-cs"/>
              </a:rPr>
              <a:t>shalize.peyvan</a:t>
            </a:r>
            <a:r>
              <a:rPr lang="en-US" sz="1400" b="0" i="0" u="none" strike="noStrike" kern="1200" baseline="0" dirty="0" smtClean="0">
                <a:solidFill>
                  <a:schemeClr val="tx1"/>
                </a:solidFill>
                <a:latin typeface="Arial" pitchFamily="34" charset="0"/>
                <a:ea typeface="+mn-ea"/>
                <a:cs typeface="+mn-cs"/>
              </a:rPr>
              <a:t>[at]</a:t>
            </a:r>
            <a:r>
              <a:rPr lang="en-US" sz="1400" b="0" i="0" u="none" strike="noStrike" kern="1200" baseline="0" dirty="0" err="1" smtClean="0">
                <a:solidFill>
                  <a:schemeClr val="tx1"/>
                </a:solidFill>
                <a:latin typeface="Arial" pitchFamily="34" charset="0"/>
                <a:ea typeface="+mn-ea"/>
                <a:cs typeface="+mn-cs"/>
              </a:rPr>
              <a:t>raytheon-hr</a:t>
            </a:r>
            <a:r>
              <a:rPr lang="en-US" sz="1400" b="0" i="0" u="none" strike="noStrike" kern="1200" baseline="0" dirty="0" smtClean="0">
                <a:solidFill>
                  <a:schemeClr val="tx1"/>
                </a:solidFill>
                <a:latin typeface="Arial" pitchFamily="34" charset="0"/>
                <a:ea typeface="+mn-ea"/>
                <a:cs typeface="+mn-cs"/>
              </a:rPr>
              <a:t>[.]com. </a:t>
            </a:r>
          </a:p>
          <a:p>
            <a:pPr marL="1335088" lvl="2" indent="-342900">
              <a:buFont typeface="+mj-lt"/>
              <a:buAutoNum type="arabicPeriod"/>
            </a:pPr>
            <a:r>
              <a:rPr lang="en-US" sz="1400" b="0" i="0" u="none" strike="noStrike" kern="1200" baseline="0" dirty="0" smtClean="0">
                <a:solidFill>
                  <a:schemeClr val="tx1"/>
                </a:solidFill>
                <a:latin typeface="Arial" pitchFamily="34" charset="0"/>
                <a:ea typeface="+mn-ea"/>
                <a:cs typeface="+mn-cs"/>
              </a:rPr>
              <a:t>1 recipient received email directly from </a:t>
            </a:r>
            <a:r>
              <a:rPr lang="en-US" sz="1400" b="0" i="0" u="none" strike="noStrike" kern="1200" baseline="0" dirty="0" err="1" smtClean="0">
                <a:solidFill>
                  <a:schemeClr val="tx1"/>
                </a:solidFill>
                <a:latin typeface="Arial" pitchFamily="34" charset="0"/>
                <a:ea typeface="+mn-ea"/>
                <a:cs typeface="+mn-cs"/>
              </a:rPr>
              <a:t>raytheon-hr</a:t>
            </a:r>
            <a:r>
              <a:rPr lang="en-US" sz="1400" b="0" i="0" u="none" strike="noStrike" kern="1200" baseline="0" dirty="0" smtClean="0">
                <a:solidFill>
                  <a:schemeClr val="tx1"/>
                </a:solidFill>
                <a:latin typeface="Arial" pitchFamily="34" charset="0"/>
                <a:ea typeface="+mn-ea"/>
                <a:cs typeface="+mn-cs"/>
              </a:rPr>
              <a:t>[.]com domain containing a web bug; no compromise </a:t>
            </a:r>
          </a:p>
          <a:p>
            <a:pPr marL="1335088" lvl="2" indent="-342900">
              <a:buFont typeface="+mj-lt"/>
              <a:buAutoNum type="arabicPeriod"/>
            </a:pPr>
            <a:r>
              <a:rPr lang="en-US" sz="1400" b="0" i="0" u="none" strike="noStrike" kern="1200" baseline="0" dirty="0" smtClean="0">
                <a:solidFill>
                  <a:schemeClr val="tx1"/>
                </a:solidFill>
                <a:latin typeface="Arial" pitchFamily="34" charset="0"/>
                <a:ea typeface="+mn-ea"/>
                <a:cs typeface="+mn-cs"/>
              </a:rPr>
              <a:t>At least 480 employees in at least 21 other companies connected with the fake persona; most were aerospace related including 9 OEMs &amp; 2 airlines </a:t>
            </a:r>
          </a:p>
          <a:p>
            <a:pPr marL="1335088" lvl="2" indent="-342900">
              <a:buFont typeface="+mj-lt"/>
              <a:buAutoNum type="arabicPeriod"/>
            </a:pPr>
            <a:r>
              <a:rPr lang="en-US" sz="1400" b="0" i="0" u="none" strike="noStrike" kern="1200" baseline="0" dirty="0" smtClean="0">
                <a:solidFill>
                  <a:schemeClr val="tx1"/>
                </a:solidFill>
                <a:latin typeface="Arial" pitchFamily="34" charset="0"/>
                <a:ea typeface="+mn-ea"/>
                <a:cs typeface="+mn-cs"/>
              </a:rPr>
              <a:t>Campaign is ongoing </a:t>
            </a:r>
          </a:p>
          <a:p>
            <a:pPr marL="685800" lvl="1" indent="-228600">
              <a:buFont typeface="+mj-lt"/>
              <a:buAutoNum type="arabicPeriod"/>
            </a:pPr>
            <a:endParaRPr lang="en-US" sz="1200" kern="1200" dirty="0" smtClean="0">
              <a:solidFill>
                <a:schemeClr val="tx1"/>
              </a:solidFill>
              <a:effectLst/>
              <a:latin typeface="Arial" charset="0"/>
              <a:ea typeface="+mn-ea"/>
              <a:cs typeface="+mn-cs"/>
            </a:endParaRPr>
          </a:p>
          <a:p>
            <a:pPr marL="228600" lvl="0" indent="-228600">
              <a:buFont typeface="+mj-lt"/>
              <a:buAutoNum type="arabicParenR"/>
            </a:pPr>
            <a:r>
              <a:rPr lang="en-US" sz="1200" b="1" kern="1200" dirty="0" smtClean="0">
                <a:solidFill>
                  <a:schemeClr val="tx1"/>
                </a:solidFill>
                <a:effectLst/>
                <a:latin typeface="Arial" charset="0"/>
                <a:ea typeface="+mn-ea"/>
                <a:cs typeface="+mn-cs"/>
              </a:rPr>
              <a:t>Spearphishing</a:t>
            </a:r>
          </a:p>
          <a:p>
            <a:pPr marL="685800" lvl="1" indent="-228600">
              <a:buFont typeface="+mj-lt"/>
              <a:buAutoNum type="arabicParenR"/>
            </a:pPr>
            <a:r>
              <a:rPr lang="en-US" sz="1200" kern="1200" dirty="0" smtClean="0">
                <a:solidFill>
                  <a:schemeClr val="tx1"/>
                </a:solidFill>
                <a:effectLst/>
                <a:latin typeface="Arial" charset="0"/>
                <a:ea typeface="+mn-ea"/>
                <a:cs typeface="+mn-cs"/>
              </a:rPr>
              <a:t>APT Group </a:t>
            </a:r>
            <a:r>
              <a:rPr lang="en-US" sz="1200" kern="1200" dirty="0" err="1" smtClean="0">
                <a:solidFill>
                  <a:schemeClr val="tx1"/>
                </a:solidFill>
                <a:effectLst/>
                <a:latin typeface="Arial" charset="0"/>
                <a:ea typeface="+mn-ea"/>
                <a:cs typeface="+mn-cs"/>
              </a:rPr>
              <a:t>Wekby</a:t>
            </a:r>
            <a:r>
              <a:rPr lang="en-US" sz="1200" kern="1200" dirty="0" smtClean="0">
                <a:solidFill>
                  <a:schemeClr val="tx1"/>
                </a:solidFill>
                <a:effectLst/>
                <a:latin typeface="Arial" charset="0"/>
                <a:ea typeface="+mn-ea"/>
                <a:cs typeface="+mn-cs"/>
              </a:rPr>
              <a:t> Leveraging Adobe Flash Exploit (CVE-2015-5119)</a:t>
            </a:r>
          </a:p>
          <a:p>
            <a:pPr marL="1268413" lvl="2" indent="-228600">
              <a:buFont typeface="+mj-lt"/>
              <a:buAutoNum type="arabicParenR"/>
            </a:pPr>
            <a:r>
              <a:rPr lang="en-US" sz="1200" kern="1200" dirty="0" smtClean="0">
                <a:solidFill>
                  <a:schemeClr val="tx1"/>
                </a:solidFill>
                <a:effectLst/>
                <a:latin typeface="Arial" charset="0"/>
                <a:ea typeface="+mn-ea"/>
                <a:cs typeface="+mn-cs"/>
              </a:rPr>
              <a:t>As if the recent breach and subsequent public data dump involving the Italian company Hacking Team wasn’t bad enough, it all gets just a little bit worse. Emerging from the bowels of Hacking Team data dump was a Flash 0-day exploit (CVE-2015-5119) that was just patched today by Adobe as covered in APSB15-16. The exploit has since been added into the Angler Exploit Kit and integrated into </a:t>
            </a:r>
            <a:r>
              <a:rPr lang="en-US" sz="1200" kern="1200" dirty="0" err="1" smtClean="0">
                <a:solidFill>
                  <a:schemeClr val="tx1"/>
                </a:solidFill>
                <a:effectLst/>
                <a:latin typeface="Arial" charset="0"/>
                <a:ea typeface="+mn-ea"/>
                <a:cs typeface="+mn-cs"/>
              </a:rPr>
              <a:t>Metasploit</a:t>
            </a:r>
            <a:r>
              <a:rPr lang="en-US" sz="1200" kern="1200" dirty="0" smtClean="0">
                <a:solidFill>
                  <a:schemeClr val="tx1"/>
                </a:solidFill>
                <a:effectLst/>
                <a:latin typeface="Arial" charset="0"/>
                <a:ea typeface="+mn-ea"/>
                <a:cs typeface="+mn-cs"/>
              </a:rPr>
              <a:t>. However, not to be out done, APT attackers have also started leveraging the exploit in targeted spear phishing attacks as well. Before we start dishing the details, there is going to be one main takeaway from this blog post: If you haven’t already, update/patch your Adobe Flash now.</a:t>
            </a:r>
          </a:p>
          <a:p>
            <a:pPr marL="1268413" lvl="2" indent="-228600">
              <a:buFont typeface="+mj-lt"/>
              <a:buAutoNum type="arabicParenR"/>
            </a:pPr>
            <a:r>
              <a:rPr lang="en-US" sz="1200" kern="1200" dirty="0" smtClean="0">
                <a:solidFill>
                  <a:schemeClr val="tx1"/>
                </a:solidFill>
                <a:effectLst/>
                <a:latin typeface="Arial" charset="0"/>
                <a:ea typeface="+mn-ea"/>
                <a:cs typeface="+mn-cs"/>
              </a:rPr>
              <a:t>A well known APT threat group, often referred to as </a:t>
            </a:r>
            <a:r>
              <a:rPr lang="en-US" sz="1200" kern="1200" dirty="0" err="1" smtClean="0">
                <a:solidFill>
                  <a:schemeClr val="tx1"/>
                </a:solidFill>
                <a:effectLst/>
                <a:latin typeface="Arial" charset="0"/>
                <a:ea typeface="+mn-ea"/>
                <a:cs typeface="+mn-cs"/>
              </a:rPr>
              <a:t>Wekby</a:t>
            </a:r>
            <a:r>
              <a:rPr lang="en-US" sz="1200" kern="1200" dirty="0" smtClean="0">
                <a:solidFill>
                  <a:schemeClr val="tx1"/>
                </a:solidFill>
                <a:effectLst/>
                <a:latin typeface="Arial" charset="0"/>
                <a:ea typeface="+mn-ea"/>
                <a:cs typeface="+mn-cs"/>
              </a:rPr>
              <a:t>, kicked off a rather ironic spear phishing campaign. The attackers launched spoofed e-mail messages purporting to be from Adobe. The e-mail messages references an Adobe Flash update and encourage the recipients to click a link to download and install the update. Take a look at an example of the spear phish e-mail message below.</a:t>
            </a:r>
          </a:p>
          <a:p>
            <a:pPr marL="685800" lvl="1" indent="-228600">
              <a:buFont typeface="+mj-lt"/>
              <a:buAutoNum type="arabicParenR"/>
            </a:pPr>
            <a:r>
              <a:rPr lang="en-US" sz="1200" kern="1200" dirty="0" smtClean="0">
                <a:solidFill>
                  <a:schemeClr val="tx1"/>
                </a:solidFill>
                <a:effectLst/>
                <a:latin typeface="Arial" charset="0"/>
                <a:ea typeface="+mn-ea"/>
                <a:cs typeface="+mn-cs"/>
              </a:rPr>
              <a:t>According to recent information, cyber actors targeted three U.S. aerospace companies with spearphishing emails on 16 July 2015 at 1708Z, 23 July 2015 at 1530Z, and 27 July 2015 1333Z. The actor used email account "news.aero@yahoo.com" to construct and send aerospace news themed emails that redirected users to one of two likely malicious malware laden websites. Spearphishing emails were sent to a total of 44 U.S. victims.  It is likely that one U.S. aerospace company was compromised in relation to this activity.</a:t>
            </a:r>
          </a:p>
          <a:p>
            <a:pPr marL="685800" lvl="1" indent="-228600">
              <a:buFont typeface="+mj-lt"/>
              <a:buAutoNum type="arabicParenR"/>
            </a:pPr>
            <a:r>
              <a:rPr lang="en-US" sz="1200" kern="1200" dirty="0" smtClean="0">
                <a:solidFill>
                  <a:schemeClr val="tx1"/>
                </a:solidFill>
                <a:effectLst/>
                <a:latin typeface="Arial" charset="0"/>
                <a:ea typeface="+mn-ea"/>
                <a:cs typeface="+mn-cs"/>
              </a:rPr>
              <a:t>Securing Merchant Card Payment Systems from the Risks of Remote Access</a:t>
            </a:r>
          </a:p>
          <a:p>
            <a:pPr marL="1268413" lvl="2" indent="-228600">
              <a:buFont typeface="+mj-lt"/>
              <a:buAutoNum type="arabicParenR"/>
            </a:pPr>
            <a:r>
              <a:rPr lang="en-US" sz="1200" kern="1200" dirty="0" smtClean="0">
                <a:solidFill>
                  <a:schemeClr val="tx1"/>
                </a:solidFill>
                <a:effectLst/>
                <a:latin typeface="Arial" charset="0"/>
                <a:ea typeface="+mn-ea"/>
                <a:cs typeface="+mn-cs"/>
              </a:rPr>
              <a:t>Implementing multi-­‐factor authentication on remote access devices  reduces the risk of attackers gaining access to the network. Too often, this added layer of security is not configured  in remote access platforms,  making it a common target in past data breaches. Appendix C contains examples for  enabling and  configuring multi-­ factor authentication for the popular and widely deployed Citrix platform XenApp. Most other  remote  access platforms provide similar  support for multi-­‐factor authentication. Organizations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should evaluate their current policies and  consider the potential elevation of  risk  as  it  relates  to  their  individual  environments. The  below recommendations relate</a:t>
            </a:r>
            <a:r>
              <a:rPr lang="en-US" sz="1200" kern="1200" baseline="0" dirty="0" smtClean="0">
                <a:solidFill>
                  <a:schemeClr val="tx1"/>
                </a:solidFill>
                <a:effectLst/>
                <a:latin typeface="Arial" charset="0"/>
                <a:ea typeface="+mn-ea"/>
                <a:cs typeface="+mn-cs"/>
              </a:rPr>
              <a:t>d to </a:t>
            </a:r>
            <a:r>
              <a:rPr lang="en-US" sz="1200" kern="1200" dirty="0" smtClean="0">
                <a:solidFill>
                  <a:schemeClr val="tx1"/>
                </a:solidFill>
                <a:effectLst/>
                <a:latin typeface="Arial" charset="0"/>
                <a:ea typeface="+mn-ea"/>
                <a:cs typeface="+mn-cs"/>
              </a:rPr>
              <a:t>techniques that can  prove effective in  limiting the success of observed attacks,  or otherwise limit the potential for adverse  impacts. </a:t>
            </a:r>
          </a:p>
          <a:p>
            <a:pPr marL="1268413" lvl="2" indent="-228600">
              <a:buFont typeface="+mj-lt"/>
              <a:buAutoNum type="arabicParenR"/>
            </a:pPr>
            <a:r>
              <a:rPr lang="en-US" sz="1200" kern="1200" dirty="0" smtClean="0">
                <a:solidFill>
                  <a:schemeClr val="tx1"/>
                </a:solidFill>
                <a:effectLst/>
                <a:latin typeface="Arial" charset="0"/>
                <a:ea typeface="+mn-ea"/>
                <a:cs typeface="+mn-cs"/>
              </a:rPr>
              <a:t>Many companies  will be upgrading card payment processing hardware and equipment in response to the October 2015 liability shift from the financial institution who issues the card to the merchant. Terminals will need to read chips in the card as well as the magnetic stripe on the back of the card. The providers  f these updated card payment hardware may also provide   bundle of other security enhancements that reduce the risk that the card payment data can be compromised.</a:t>
            </a:r>
          </a:p>
          <a:p>
            <a:pPr marL="685800" lvl="1" indent="-228600">
              <a:buFont typeface="+mj-lt"/>
              <a:buAutoNum type="arabicParenR"/>
            </a:pPr>
            <a:r>
              <a:rPr lang="en-US" sz="1200" kern="1200" dirty="0" smtClean="0">
                <a:solidFill>
                  <a:schemeClr val="tx1"/>
                </a:solidFill>
                <a:effectLst/>
                <a:latin typeface="Arial" charset="0"/>
                <a:ea typeface="+mn-ea"/>
                <a:cs typeface="+mn-cs"/>
              </a:rPr>
              <a:t>Brute Force Campaign</a:t>
            </a:r>
          </a:p>
          <a:p>
            <a:pPr marL="1268413" marR="0" lvl="2" indent="-228600" algn="l" defTabSz="1146175" rtl="0" eaLnBrk="0" fontAlgn="base" latinLnBrk="0" hangingPunct="0">
              <a:lnSpc>
                <a:spcPct val="90000"/>
              </a:lnSpc>
              <a:spcBef>
                <a:spcPct val="40000"/>
              </a:spcBef>
              <a:spcAft>
                <a:spcPct val="0"/>
              </a:spcAft>
              <a:buClr>
                <a:srgbClr val="0000FF"/>
              </a:buClr>
              <a:buSzTx/>
              <a:buFont typeface="+mj-lt"/>
              <a:buAutoNum type="arabicParenR"/>
              <a:tabLst/>
              <a:defRPr/>
            </a:pPr>
            <a:r>
              <a:rPr lang="en-US" sz="1400" kern="1200" dirty="0" smtClean="0">
                <a:solidFill>
                  <a:schemeClr val="tx1"/>
                </a:solidFill>
                <a:effectLst/>
                <a:latin typeface="Arial" pitchFamily="34" charset="0"/>
                <a:ea typeface="+mn-ea"/>
                <a:cs typeface="+mn-cs"/>
              </a:rPr>
              <a:t>An A-ISAC member has</a:t>
            </a:r>
            <a:r>
              <a:rPr lang="en-CA" sz="1400" kern="1200" dirty="0" smtClean="0">
                <a:solidFill>
                  <a:schemeClr val="tx1"/>
                </a:solidFill>
                <a:effectLst/>
                <a:latin typeface="Arial" pitchFamily="34" charset="0"/>
                <a:ea typeface="+mn-ea"/>
                <a:cs typeface="+mn-cs"/>
              </a:rPr>
              <a:t> noticed this morning there were several attempts, every minute to logon as root from </a:t>
            </a:r>
            <a:r>
              <a:rPr lang="en-CA" sz="1400" kern="1200" dirty="0" err="1" smtClean="0">
                <a:solidFill>
                  <a:schemeClr val="tx1"/>
                </a:solidFill>
                <a:effectLst/>
                <a:latin typeface="Arial" pitchFamily="34" charset="0"/>
                <a:ea typeface="+mn-ea"/>
                <a:cs typeface="+mn-cs"/>
              </a:rPr>
              <a:t>ip</a:t>
            </a:r>
            <a:r>
              <a:rPr lang="en-CA" sz="1400" kern="1200" dirty="0" smtClean="0">
                <a:solidFill>
                  <a:schemeClr val="tx1"/>
                </a:solidFill>
                <a:effectLst/>
                <a:latin typeface="Arial" pitchFamily="34" charset="0"/>
                <a:ea typeface="+mn-ea"/>
                <a:cs typeface="+mn-cs"/>
              </a:rPr>
              <a:t> </a:t>
            </a:r>
            <a:r>
              <a:rPr lang="en-CA" sz="1400" b="1" kern="1200" dirty="0" smtClean="0">
                <a:solidFill>
                  <a:schemeClr val="tx1"/>
                </a:solidFill>
                <a:effectLst/>
                <a:latin typeface="Arial" pitchFamily="34" charset="0"/>
                <a:ea typeface="+mn-ea"/>
                <a:cs typeface="+mn-cs"/>
              </a:rPr>
              <a:t>218.87.111.109</a:t>
            </a:r>
            <a:r>
              <a:rPr lang="en-CA" sz="1400" kern="1200" dirty="0" smtClean="0">
                <a:solidFill>
                  <a:schemeClr val="tx1"/>
                </a:solidFill>
                <a:effectLst/>
                <a:latin typeface="Arial" pitchFamily="34" charset="0"/>
                <a:ea typeface="+mn-ea"/>
                <a:cs typeface="+mn-cs"/>
              </a:rPr>
              <a:t> and from </a:t>
            </a:r>
            <a:r>
              <a:rPr lang="en-CA" sz="1400" b="1" kern="1200" dirty="0" smtClean="0">
                <a:solidFill>
                  <a:schemeClr val="tx1"/>
                </a:solidFill>
                <a:effectLst/>
                <a:latin typeface="Arial" pitchFamily="34" charset="0"/>
                <a:ea typeface="+mn-ea"/>
                <a:cs typeface="+mn-cs"/>
              </a:rPr>
              <a:t>43.229.53.84</a:t>
            </a:r>
          </a:p>
          <a:p>
            <a:pPr marL="1854200" marR="0" lvl="3" indent="-228600" algn="l" defTabSz="1146175" rtl="0" eaLnBrk="0" fontAlgn="base" latinLnBrk="0" hangingPunct="0">
              <a:lnSpc>
                <a:spcPct val="90000"/>
              </a:lnSpc>
              <a:spcBef>
                <a:spcPct val="40000"/>
              </a:spcBef>
              <a:spcAft>
                <a:spcPct val="0"/>
              </a:spcAft>
              <a:buClr>
                <a:srgbClr val="0000FF"/>
              </a:buClr>
              <a:buSzTx/>
              <a:buFont typeface="+mj-lt"/>
              <a:buAutoNum type="arabicParenR"/>
              <a:tabLst/>
              <a:defRPr/>
            </a:pPr>
            <a:r>
              <a:rPr lang="en-US" sz="1400" kern="1200" dirty="0" smtClean="0">
                <a:solidFill>
                  <a:schemeClr val="tx1"/>
                </a:solidFill>
                <a:effectLst/>
                <a:latin typeface="Arial" pitchFamily="34" charset="0"/>
                <a:ea typeface="+mn-ea"/>
                <a:cs typeface="+mn-cs"/>
              </a:rPr>
              <a:t>Too many failed logon attempts on an FTP Server</a:t>
            </a:r>
          </a:p>
          <a:p>
            <a:pPr marL="1268413" lvl="2" indent="-228600">
              <a:buFont typeface="+mj-lt"/>
              <a:buAutoNum type="arabicParenR"/>
            </a:pP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6E5E3BD-3A74-4D6E-9D64-975864E681D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8508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15" name="Picture Placeholder 2"/>
          <p:cNvSpPr>
            <a:spLocks noGrp="1"/>
          </p:cNvSpPr>
          <p:nvPr>
            <p:ph type="pic" idx="13"/>
          </p:nvPr>
        </p:nvSpPr>
        <p:spPr>
          <a:xfrm>
            <a:off x="533400" y="1788457"/>
            <a:ext cx="1568026" cy="12192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7" name="Picture Placeholder 2"/>
          <p:cNvSpPr>
            <a:spLocks noGrp="1"/>
          </p:cNvSpPr>
          <p:nvPr>
            <p:ph type="pic" idx="10"/>
          </p:nvPr>
        </p:nvSpPr>
        <p:spPr>
          <a:xfrm>
            <a:off x="1492250" y="1676399"/>
            <a:ext cx="1960033" cy="15240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9" name="Picture Placeholder 2"/>
          <p:cNvSpPr>
            <a:spLocks noGrp="1"/>
          </p:cNvSpPr>
          <p:nvPr>
            <p:ph type="pic" idx="14"/>
          </p:nvPr>
        </p:nvSpPr>
        <p:spPr>
          <a:xfrm>
            <a:off x="5672667" y="1676399"/>
            <a:ext cx="1960033" cy="15240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25" name="Picture Placeholder 2"/>
          <p:cNvSpPr>
            <a:spLocks noGrp="1"/>
          </p:cNvSpPr>
          <p:nvPr>
            <p:ph type="pic" idx="15"/>
          </p:nvPr>
        </p:nvSpPr>
        <p:spPr>
          <a:xfrm>
            <a:off x="7042150" y="1828799"/>
            <a:ext cx="1568026" cy="12192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8" name="Picture Placeholder 2"/>
          <p:cNvSpPr>
            <a:spLocks noGrp="1"/>
          </p:cNvSpPr>
          <p:nvPr>
            <p:ph type="pic" idx="1"/>
          </p:nvPr>
        </p:nvSpPr>
        <p:spPr>
          <a:xfrm>
            <a:off x="2705100" y="1371600"/>
            <a:ext cx="3695700" cy="20574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TextBox 12"/>
          <p:cNvSpPr txBox="1"/>
          <p:nvPr userDrawn="1"/>
        </p:nvSpPr>
        <p:spPr bwMode="auto">
          <a:xfrm>
            <a:off x="11069053" y="5070475"/>
            <a:ext cx="914400" cy="914400"/>
          </a:xfrm>
          <a:prstGeom prst="rect">
            <a:avLst/>
          </a:prstGeom>
          <a:noFill/>
          <a:ln w="9525">
            <a:noFill/>
            <a:miter lim="800000"/>
            <a:headEnd/>
            <a:tailEnd/>
          </a:ln>
        </p:spPr>
        <p:txBody>
          <a:bodyPr vert="horz" wrap="none" lIns="0" tIns="0" rIns="0" bIns="0" numCol="1" rtlCol="0" anchor="b" anchorCtr="0" compatLnSpc="1">
            <a:prstTxWarp prst="textNoShape">
              <a:avLst/>
            </a:prstTxWarp>
            <a:noAutofit/>
          </a:bodyPr>
          <a:lstStyle/>
          <a:p>
            <a:pPr algn="ctr">
              <a:lnSpc>
                <a:spcPts val="2600"/>
              </a:lnSpc>
            </a:pPr>
            <a:endParaRPr lang="en-US" sz="2800" b="0" dirty="0">
              <a:solidFill>
                <a:srgbClr val="0039A6"/>
              </a:solidFill>
              <a:latin typeface="Arial"/>
              <a:cs typeface="Arial" pitchFamily="34" charset="0"/>
            </a:endParaRPr>
          </a:p>
        </p:txBody>
      </p:sp>
      <p:sp>
        <p:nvSpPr>
          <p:cNvPr id="28" name="Title 27"/>
          <p:cNvSpPr>
            <a:spLocks noGrp="1"/>
          </p:cNvSpPr>
          <p:nvPr>
            <p:ph type="title"/>
          </p:nvPr>
        </p:nvSpPr>
        <p:spPr>
          <a:xfrm>
            <a:off x="414339" y="4090693"/>
            <a:ext cx="8332786" cy="640080"/>
          </a:xfrm>
        </p:spPr>
        <p:txBody>
          <a:bodyPr/>
          <a:lstStyle>
            <a:lvl1pPr algn="ctr">
              <a:defRPr/>
            </a:lvl1pPr>
          </a:lstStyle>
          <a:p>
            <a:r>
              <a:rPr lang="en-US" smtClean="0"/>
              <a:t>Click to edit Master title style</a:t>
            </a:r>
            <a:endParaRPr lang="en-US" dirty="0"/>
          </a:p>
        </p:txBody>
      </p:sp>
      <p:sp>
        <p:nvSpPr>
          <p:cNvPr id="12" name="Text Placeholder 5"/>
          <p:cNvSpPr>
            <a:spLocks noGrp="1"/>
          </p:cNvSpPr>
          <p:nvPr>
            <p:ph type="body" sz="quarter" idx="11" hasCustomPrompt="1"/>
          </p:nvPr>
        </p:nvSpPr>
        <p:spPr>
          <a:xfrm>
            <a:off x="431799" y="4746335"/>
            <a:ext cx="8315326" cy="920687"/>
          </a:xfrm>
        </p:spPr>
        <p:txBody>
          <a:bodyPr lIns="0" tIns="0" rIns="0" bIns="0" anchor="t"/>
          <a:lstStyle>
            <a:lvl1pPr marL="0" indent="0" algn="ctr">
              <a:lnSpc>
                <a:spcPct val="90000"/>
              </a:lnSpc>
              <a:spcBef>
                <a:spcPts val="0"/>
              </a:spcBef>
              <a:spcAft>
                <a:spcPts val="0"/>
              </a:spcAft>
              <a:buNone/>
              <a:defRPr sz="1800" b="0" baseline="0"/>
            </a:lvl1pPr>
          </a:lstStyle>
          <a:p>
            <a:pPr lvl="0"/>
            <a:r>
              <a:rPr lang="en-US" dirty="0" smtClean="0"/>
              <a:t>Name</a:t>
            </a:r>
          </a:p>
          <a:p>
            <a:pPr lvl="0"/>
            <a:r>
              <a:rPr lang="en-US" dirty="0" smtClean="0"/>
              <a:t>Title</a:t>
            </a:r>
          </a:p>
          <a:p>
            <a:pPr lvl="0"/>
            <a:r>
              <a:rPr lang="en-US" dirty="0" smtClean="0"/>
              <a:t>Business Unit</a:t>
            </a:r>
          </a:p>
          <a:p>
            <a:pPr lvl="0"/>
            <a:r>
              <a:rPr lang="en-US" dirty="0" smtClean="0"/>
              <a:t>Date</a:t>
            </a:r>
          </a:p>
        </p:txBody>
      </p:sp>
    </p:spTree>
    <p:extLst>
      <p:ext uri="{BB962C8B-B14F-4D97-AF65-F5344CB8AC3E}">
        <p14:creationId xmlns:p14="http://schemas.microsoft.com/office/powerpoint/2010/main" val="28591275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6430963"/>
          </a:xfrm>
        </p:spPr>
        <p:txBody>
          <a:bodyPr/>
          <a:lstStyle>
            <a:lvl1pPr>
              <a:buNone/>
              <a:defRPr baseline="0"/>
            </a:lvl1pPr>
          </a:lstStyle>
          <a:p>
            <a:r>
              <a:rPr lang="en-US" dirty="0" smtClean="0"/>
              <a:t>Click icon to add picture</a:t>
            </a:r>
          </a:p>
        </p:txBody>
      </p:sp>
      <p:sp>
        <p:nvSpPr>
          <p:cNvPr id="6"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Tree>
    <p:extLst>
      <p:ext uri="{BB962C8B-B14F-4D97-AF65-F5344CB8AC3E}">
        <p14:creationId xmlns:p14="http://schemas.microsoft.com/office/powerpoint/2010/main" val="39093069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55787"/>
            <a:ext cx="5111750" cy="5075175"/>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1200" cap="none" spc="0" normalizeH="0" baseline="0" noProof="0">
                <a:ln>
                  <a:noFill/>
                </a:ln>
                <a:solidFill>
                  <a:prstClr val="black"/>
                </a:solidFill>
                <a:effectLst/>
                <a:uLnTx/>
                <a:uFillTx/>
                <a:cs typeface="Arial" pitchFamily="34" charset="0"/>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600" b="0" i="0" u="none" strike="noStrike" kern="1200" cap="none" spc="0" normalizeH="0" baseline="0" noProof="0">
                <a:ln>
                  <a:noFill/>
                </a:ln>
                <a:solidFill>
                  <a:prstClr val="black"/>
                </a:solidFill>
                <a:effectLst/>
                <a:uLnTx/>
                <a:uFillTx/>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400" b="0" i="0" u="none" strike="noStrike" kern="1200" cap="none" spc="0" normalizeH="0" baseline="0" noProof="0">
                <a:ln>
                  <a:noFill/>
                </a:ln>
                <a:solidFill>
                  <a:prstClr val="black"/>
                </a:solidFill>
                <a:effectLst/>
                <a:uLnTx/>
                <a:uFillTx/>
                <a:cs typeface="Arial" pitchFamily="34" charset="0"/>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1800" y="1355787"/>
            <a:ext cx="3033713" cy="5075175"/>
          </a:xfrm>
        </p:spPr>
        <p:txBody>
          <a:bodyPr>
            <a:normAutofit/>
          </a:bodyPr>
          <a:lstStyle>
            <a:lvl1pPr marL="0" indent="0">
              <a:lnSpc>
                <a:spcPts val="2200"/>
              </a:lnSpc>
              <a:spcBef>
                <a:spcPts val="0"/>
              </a:spcBef>
              <a:buNone/>
              <a:defRPr sz="1800" b="1">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8"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9"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4134310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4958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9"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6" name="Title 5"/>
          <p:cNvSpPr>
            <a:spLocks noGrp="1"/>
          </p:cNvSpPr>
          <p:nvPr>
            <p:ph type="title"/>
          </p:nvPr>
        </p:nvSpPr>
        <p:spPr>
          <a:xfrm>
            <a:off x="414338" y="5056632"/>
            <a:ext cx="8301037" cy="640080"/>
          </a:xfrm>
          <a:ln>
            <a:noFill/>
          </a:ln>
        </p:spPr>
        <p:txBody>
          <a:bodyPr/>
          <a:lstStyle>
            <a:lvl1pPr algn="r">
              <a:defRPr/>
            </a:lvl1pPr>
          </a:lstStyle>
          <a:p>
            <a:r>
              <a:rPr lang="en-US" smtClean="0"/>
              <a:t>Click to edit Master title style</a:t>
            </a:r>
            <a:endParaRPr lang="en-US" dirty="0"/>
          </a:p>
        </p:txBody>
      </p:sp>
      <p:sp>
        <p:nvSpPr>
          <p:cNvPr id="10" name="Text Placeholder 5"/>
          <p:cNvSpPr>
            <a:spLocks noGrp="1"/>
          </p:cNvSpPr>
          <p:nvPr>
            <p:ph type="body" sz="quarter" idx="12"/>
          </p:nvPr>
        </p:nvSpPr>
        <p:spPr>
          <a:xfrm>
            <a:off x="431800" y="5713200"/>
            <a:ext cx="8289925" cy="347472"/>
          </a:xfrm>
        </p:spPr>
        <p:txBody>
          <a:bodyPr lIns="0" tIns="0" rIns="0" bIns="0" anchor="t"/>
          <a:lstStyle>
            <a:lvl1pPr marL="0" indent="0" algn="r">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3239652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one top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2209800"/>
          </a:xfrm>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9" name="Title 9"/>
          <p:cNvSpPr>
            <a:spLocks noGrp="1"/>
          </p:cNvSpPr>
          <p:nvPr>
            <p:ph type="title"/>
          </p:nvPr>
        </p:nvSpPr>
        <p:spPr>
          <a:xfrm>
            <a:off x="414338" y="2331720"/>
            <a:ext cx="8301037" cy="640080"/>
          </a:xfrm>
          <a:noFill/>
        </p:spPr>
        <p:txBody>
          <a:bodyPr/>
          <a:lstStyle/>
          <a:p>
            <a:r>
              <a:rPr lang="en-US" smtClean="0"/>
              <a:t>Click to edit Master title style</a:t>
            </a:r>
            <a:endParaRPr lang="en-US" dirty="0"/>
          </a:p>
        </p:txBody>
      </p:sp>
      <p:sp>
        <p:nvSpPr>
          <p:cNvPr id="11" name="Text Placeholder 3"/>
          <p:cNvSpPr>
            <a:spLocks noGrp="1"/>
          </p:cNvSpPr>
          <p:nvPr>
            <p:ph type="body" sz="half" idx="2"/>
          </p:nvPr>
        </p:nvSpPr>
        <p:spPr>
          <a:xfrm>
            <a:off x="409020" y="3378336"/>
            <a:ext cx="8306355" cy="3052627"/>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5"/>
          <p:cNvSpPr>
            <a:spLocks noGrp="1"/>
          </p:cNvSpPr>
          <p:nvPr>
            <p:ph type="body" sz="quarter" idx="12"/>
          </p:nvPr>
        </p:nvSpPr>
        <p:spPr>
          <a:xfrm>
            <a:off x="411036" y="3029961"/>
            <a:ext cx="8304340" cy="347472"/>
          </a:xfrm>
        </p:spPr>
        <p:txBody>
          <a:bodyPr lIns="0" tIns="0" rIns="0" bIns="0" anchor="t"/>
          <a:lstStyle>
            <a:lvl1pPr marL="0" indent="0">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256324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two images at top">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81000"/>
            <a:ext cx="4560888" cy="2209800"/>
          </a:xfrm>
          <a:effectLst>
            <a:outerShdw blurRad="50800" dist="38100" dir="5400000" algn="t" rotWithShape="0">
              <a:prstClr val="black">
                <a:alpha val="40000"/>
              </a:prstClr>
            </a:outerShdw>
            <a:reflection blurRad="6350" stA="52000" endA="300" endPos="35000" dir="5400000" sy="-100000" algn="bl" rotWithShape="0"/>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Picture Placeholder 2"/>
          <p:cNvSpPr>
            <a:spLocks noGrp="1"/>
          </p:cNvSpPr>
          <p:nvPr>
            <p:ph type="pic" idx="13"/>
          </p:nvPr>
        </p:nvSpPr>
        <p:spPr>
          <a:xfrm>
            <a:off x="4572000" y="381000"/>
            <a:ext cx="4560888" cy="2209800"/>
          </a:xfrm>
          <a:effectLst>
            <a:outerShdw blurRad="50800" dist="38100" dir="5400000" algn="t" rotWithShape="0">
              <a:prstClr val="black">
                <a:alpha val="40000"/>
              </a:prstClr>
            </a:outerShdw>
            <a:reflection blurRad="6350" stA="52000" endA="300" endPos="35000" dir="5400000" sy="-100000" algn="bl" rotWithShape="0"/>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8" name="Title 9"/>
          <p:cNvSpPr>
            <a:spLocks noGrp="1"/>
          </p:cNvSpPr>
          <p:nvPr>
            <p:ph type="title"/>
          </p:nvPr>
        </p:nvSpPr>
        <p:spPr>
          <a:xfrm>
            <a:off x="414338" y="2674620"/>
            <a:ext cx="8301037" cy="640080"/>
          </a:xfrm>
          <a:noFill/>
        </p:spPr>
        <p:txBody>
          <a:bodyPr/>
          <a:lstStyle/>
          <a:p>
            <a:r>
              <a:rPr lang="en-US" smtClean="0"/>
              <a:t>Click to edit Master title style</a:t>
            </a:r>
            <a:endParaRPr lang="en-US" dirty="0"/>
          </a:p>
        </p:txBody>
      </p:sp>
      <p:sp>
        <p:nvSpPr>
          <p:cNvPr id="9" name="Text Placeholder 3"/>
          <p:cNvSpPr>
            <a:spLocks noGrp="1"/>
          </p:cNvSpPr>
          <p:nvPr>
            <p:ph type="body" sz="half" idx="2"/>
          </p:nvPr>
        </p:nvSpPr>
        <p:spPr>
          <a:xfrm>
            <a:off x="409020" y="3721236"/>
            <a:ext cx="8306355" cy="2709727"/>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5"/>
          <p:cNvSpPr>
            <a:spLocks noGrp="1"/>
          </p:cNvSpPr>
          <p:nvPr>
            <p:ph type="body" sz="quarter" idx="12"/>
          </p:nvPr>
        </p:nvSpPr>
        <p:spPr>
          <a:xfrm>
            <a:off x="411036" y="3372861"/>
            <a:ext cx="8304340" cy="347472"/>
          </a:xfrm>
        </p:spPr>
        <p:txBody>
          <a:bodyPr lIns="0" tIns="0" rIns="0" bIns="0" anchor="t"/>
          <a:lstStyle>
            <a:lvl1pPr marL="0" indent="0">
              <a:lnSpc>
                <a:spcPts val="1800"/>
              </a:lnSpc>
              <a:spcBef>
                <a:spcPts val="0"/>
              </a:spcBef>
              <a:buNone/>
              <a:defRPr sz="1800" b="0" i="0"/>
            </a:lvl1pPr>
          </a:lstStyle>
          <a:p>
            <a:pPr lvl="0"/>
            <a:r>
              <a:rPr lang="en-US" smtClean="0"/>
              <a:t>Click to edit Master text styles</a:t>
            </a:r>
          </a:p>
        </p:txBody>
      </p:sp>
      <p:sp>
        <p:nvSpPr>
          <p:cNvPr id="12" name="Footer Placeholder 9"/>
          <p:cNvSpPr>
            <a:spLocks noGrp="1"/>
          </p:cNvSpPr>
          <p:nvPr>
            <p:ph type="ftr" sz="quarter" idx="3"/>
          </p:nvPr>
        </p:nvSpPr>
        <p:spPr>
          <a:xfrm>
            <a:off x="2302820" y="6617891"/>
            <a:ext cx="4535424" cy="153888"/>
          </a:xfrm>
          <a:prstGeom prst="rect">
            <a:avLst/>
          </a:prstGeom>
          <a:noFill/>
        </p:spPr>
        <p:txBody>
          <a:bodyPr wrap="square" lIns="0" tIns="0" rIns="0" bIns="0" rtlCol="0">
            <a:spAutoFit/>
          </a:bodyPr>
          <a:lstStyle>
            <a:lvl1pPr algn="ctr" rtl="0" fontAlgn="base">
              <a:spcBef>
                <a:spcPct val="0"/>
              </a:spcBef>
              <a:spcAft>
                <a:spcPct val="0"/>
              </a:spcAft>
              <a:defRPr lang="en-US" sz="1000" b="1" kern="1200" dirty="0" smtClean="0">
                <a:solidFill>
                  <a:schemeClr val="tx1"/>
                </a:solidFill>
                <a:latin typeface="Arial" charset="0"/>
                <a:ea typeface="+mn-ea"/>
                <a:cs typeface="+mn-cs"/>
              </a:defRPr>
            </a:lvl1pPr>
          </a:lstStyle>
          <a:p>
            <a:r>
              <a:rPr>
                <a:solidFill>
                  <a:srgbClr val="000000"/>
                </a:solidFill>
              </a:rPr>
              <a:t>BOEING PROPRIETARY</a:t>
            </a:r>
          </a:p>
        </p:txBody>
      </p:sp>
    </p:spTree>
    <p:extLst>
      <p:ext uri="{BB962C8B-B14F-4D97-AF65-F5344CB8AC3E}">
        <p14:creationId xmlns:p14="http://schemas.microsoft.com/office/powerpoint/2010/main" val="105343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597" y="1404938"/>
            <a:ext cx="2696817" cy="639762"/>
          </a:xfrm>
        </p:spPr>
        <p:txBody>
          <a:bodyPr anchor="t">
            <a:normAutofit/>
          </a:bodyPr>
          <a:lstStyle>
            <a:lvl1pPr marL="0" indent="0">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97" y="2044700"/>
            <a:ext cx="2683565" cy="4379637"/>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1200" cap="none" spc="0" normalizeH="0" baseline="0" noProof="0">
                <a:ln>
                  <a:noFill/>
                </a:ln>
                <a:solidFill>
                  <a:prstClr val="black"/>
                </a:solidFill>
                <a:effectLst/>
                <a:uLnTx/>
                <a:uFillTx/>
                <a:cs typeface="Arial" pitchFamily="34" charset="0"/>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600" b="0" i="0" u="none" strike="noStrike" kern="1200" cap="none" spc="0" normalizeH="0" baseline="0" noProof="0">
                <a:ln>
                  <a:noFill/>
                </a:ln>
                <a:solidFill>
                  <a:prstClr val="black"/>
                </a:solidFill>
                <a:effectLst/>
                <a:uLnTx/>
                <a:uFillTx/>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400" b="0" i="0" u="none" strike="noStrike" kern="1200" cap="none" spc="0" normalizeH="0" baseline="0" noProof="0">
                <a:ln>
                  <a:noFill/>
                </a:ln>
                <a:solidFill>
                  <a:prstClr val="black"/>
                </a:solidFill>
                <a:effectLst/>
                <a:uLnTx/>
                <a:uFillTx/>
                <a:cs typeface="Arial" pitchFamily="34" charset="0"/>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
          <p:cNvSpPr>
            <a:spLocks noGrp="1"/>
          </p:cNvSpPr>
          <p:nvPr>
            <p:ph type="body" idx="13"/>
          </p:nvPr>
        </p:nvSpPr>
        <p:spPr>
          <a:xfrm>
            <a:off x="3210776" y="1398312"/>
            <a:ext cx="2696817" cy="639762"/>
          </a:xfrm>
        </p:spPr>
        <p:txBody>
          <a:bodyPr anchor="t">
            <a:normAutofit/>
          </a:bodyPr>
          <a:lstStyle>
            <a:lvl1pPr marL="0" indent="0">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Content Placeholder 3"/>
          <p:cNvSpPr>
            <a:spLocks noGrp="1"/>
          </p:cNvSpPr>
          <p:nvPr>
            <p:ph sz="half" idx="14"/>
          </p:nvPr>
        </p:nvSpPr>
        <p:spPr>
          <a:xfrm>
            <a:off x="3210776" y="2044700"/>
            <a:ext cx="2683565" cy="4379637"/>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1200" cap="none" spc="0" normalizeH="0" baseline="0" noProof="0">
                <a:ln>
                  <a:noFill/>
                </a:ln>
                <a:solidFill>
                  <a:prstClr val="black"/>
                </a:solidFill>
                <a:effectLst/>
                <a:uLnTx/>
                <a:uFillTx/>
                <a:cs typeface="Arial" pitchFamily="34" charset="0"/>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600" b="0" i="0" u="none" strike="noStrike" kern="1200" cap="none" spc="0" normalizeH="0" baseline="0" noProof="0">
                <a:ln>
                  <a:noFill/>
                </a:ln>
                <a:solidFill>
                  <a:prstClr val="black"/>
                </a:solidFill>
                <a:effectLst/>
                <a:uLnTx/>
                <a:uFillTx/>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400" b="0" i="0" u="none" strike="noStrike" kern="1200" cap="none" spc="0" normalizeH="0" baseline="0" noProof="0">
                <a:ln>
                  <a:noFill/>
                </a:ln>
                <a:solidFill>
                  <a:prstClr val="black"/>
                </a:solidFill>
                <a:effectLst/>
                <a:uLnTx/>
                <a:uFillTx/>
                <a:cs typeface="Arial" pitchFamily="34" charset="0"/>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2"/>
          <p:cNvSpPr>
            <a:spLocks noGrp="1"/>
          </p:cNvSpPr>
          <p:nvPr>
            <p:ph type="body" idx="15"/>
          </p:nvPr>
        </p:nvSpPr>
        <p:spPr>
          <a:xfrm>
            <a:off x="6009309" y="1404939"/>
            <a:ext cx="2696817" cy="639762"/>
          </a:xfrm>
        </p:spPr>
        <p:txBody>
          <a:bodyPr anchor="t">
            <a:normAutofit/>
          </a:bodyPr>
          <a:lstStyle>
            <a:lvl1pPr marL="0" indent="0">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Content Placeholder 3"/>
          <p:cNvSpPr>
            <a:spLocks noGrp="1"/>
          </p:cNvSpPr>
          <p:nvPr>
            <p:ph sz="half" idx="16"/>
          </p:nvPr>
        </p:nvSpPr>
        <p:spPr>
          <a:xfrm>
            <a:off x="6009309" y="2044700"/>
            <a:ext cx="2683565" cy="4379637"/>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1200" cap="none" spc="0" normalizeH="0" baseline="0" noProof="0">
                <a:ln>
                  <a:noFill/>
                </a:ln>
                <a:solidFill>
                  <a:prstClr val="black"/>
                </a:solidFill>
                <a:effectLst/>
                <a:uLnTx/>
                <a:uFillTx/>
                <a:cs typeface="Arial" pitchFamily="34" charset="0"/>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600" b="0" i="0" u="none" strike="noStrike" kern="1200" cap="none" spc="0" normalizeH="0" baseline="0" noProof="0">
                <a:ln>
                  <a:noFill/>
                </a:ln>
                <a:solidFill>
                  <a:prstClr val="black"/>
                </a:solidFill>
                <a:effectLst/>
                <a:uLnTx/>
                <a:uFillTx/>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400" b="0" i="0" u="none" strike="noStrike" kern="1200" cap="none" spc="0" normalizeH="0" baseline="0" noProof="0">
                <a:ln>
                  <a:noFill/>
                </a:ln>
                <a:solidFill>
                  <a:prstClr val="black"/>
                </a:solidFill>
                <a:effectLst/>
                <a:uLnTx/>
                <a:uFillTx/>
                <a:cs typeface="Arial" pitchFamily="34" charset="0"/>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14"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5"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141108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with 3 text blocks below">
    <p:spTree>
      <p:nvGrpSpPr>
        <p:cNvPr id="1" name=""/>
        <p:cNvGrpSpPr/>
        <p:nvPr/>
      </p:nvGrpSpPr>
      <p:grpSpPr>
        <a:xfrm>
          <a:off x="0" y="0"/>
          <a:ext cx="0" cy="0"/>
          <a:chOff x="0" y="0"/>
          <a:chExt cx="0" cy="0"/>
        </a:xfrm>
      </p:grpSpPr>
      <p:sp>
        <p:nvSpPr>
          <p:cNvPr id="4" name="Picture Placeholder 2"/>
          <p:cNvSpPr>
            <a:spLocks noGrp="1"/>
          </p:cNvSpPr>
          <p:nvPr>
            <p:ph type="pic" idx="13"/>
          </p:nvPr>
        </p:nvSpPr>
        <p:spPr>
          <a:xfrm>
            <a:off x="427038" y="1412875"/>
            <a:ext cx="2431098" cy="2857374"/>
          </a:xfrm>
          <a:noFill/>
          <a:ln w="9525">
            <a:noFill/>
            <a:miter lim="800000"/>
            <a:headEnd/>
            <a:tailEnd/>
          </a:ln>
          <a:effectLst>
            <a:outerShdw blurRad="50800" dist="38100" dir="2700000" algn="ctr" rotWithShape="0">
              <a:schemeClr val="tx1">
                <a:alpha val="40000"/>
              </a:schemeClr>
            </a:outerShdw>
          </a:effectLst>
        </p:spPr>
        <p:txBody>
          <a:bodyPr vert="horz" wrap="square" lIns="0" tIns="0" rIns="0" bIns="0" numCol="1" rtlCol="0" anchor="t" anchorCtr="0" compatLnSpc="1">
            <a:prstTxWarp prst="textNoShape">
              <a:avLst/>
            </a:prstTxWarp>
            <a:normAutofit/>
          </a:bodyPr>
          <a:lstStyle>
            <a:lvl1pPr marL="0" indent="0">
              <a:buNone/>
              <a:defRPr kumimoji="0" lang="en-US" sz="2400" b="0" i="0" u="none" strike="noStrike" kern="0" cap="none" spc="0" normalizeH="0" baseline="0" noProof="0" dirty="0">
                <a:ln>
                  <a:noFill/>
                </a:ln>
                <a:solidFill>
                  <a:srgbClr val="000000"/>
                </a:solidFill>
                <a:effectLst/>
                <a:uLnTx/>
                <a:uFillTx/>
                <a:latin typeface="+mn-lt"/>
                <a:ea typeface="+mn-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20738" rtl="0" eaLnBrk="1" fontAlgn="base" latinLnBrk="0" hangingPunct="1">
              <a:lnSpc>
                <a:spcPct val="90000"/>
              </a:lnSpc>
              <a:spcBef>
                <a:spcPts val="0"/>
              </a:spcBef>
              <a:spcAft>
                <a:spcPts val="1200"/>
              </a:spcAft>
              <a:buClr>
                <a:srgbClr val="0039A6"/>
              </a:buClr>
              <a:buSzTx/>
              <a:buFont typeface="Wingdings" pitchFamily="2" charset="2"/>
              <a:buNone/>
              <a:tabLst/>
            </a:pPr>
            <a:r>
              <a:rPr lang="en-US" noProof="0" dirty="0" smtClean="0"/>
              <a:t>Click icon to add picture</a:t>
            </a:r>
            <a:endParaRPr lang="en-US" noProof="0" dirty="0"/>
          </a:p>
        </p:txBody>
      </p:sp>
      <p:sp>
        <p:nvSpPr>
          <p:cNvPr id="7" name="Picture Placeholder 2"/>
          <p:cNvSpPr>
            <a:spLocks noGrp="1"/>
          </p:cNvSpPr>
          <p:nvPr>
            <p:ph type="pic" idx="14"/>
          </p:nvPr>
        </p:nvSpPr>
        <p:spPr>
          <a:xfrm>
            <a:off x="3346450" y="1412875"/>
            <a:ext cx="2431098" cy="2857374"/>
          </a:xfrm>
          <a:noFill/>
          <a:ln w="9525">
            <a:noFill/>
            <a:miter lim="800000"/>
            <a:headEnd/>
            <a:tailEnd/>
          </a:ln>
          <a:effectLst>
            <a:outerShdw blurRad="50800" dist="38100" dir="2700000" algn="ctr" rotWithShape="0">
              <a:schemeClr val="tx1">
                <a:alpha val="40000"/>
              </a:schemeClr>
            </a:outerShdw>
          </a:effectLst>
        </p:spPr>
        <p:txBody>
          <a:bodyPr vert="horz" wrap="square" lIns="0" tIns="0" rIns="0" bIns="0" numCol="1" rtlCol="0" anchor="t" anchorCtr="0" compatLnSpc="1">
            <a:prstTxWarp prst="textNoShape">
              <a:avLst/>
            </a:prstTxWarp>
            <a:normAutofit/>
          </a:bodyPr>
          <a:lstStyle>
            <a:lvl1pPr marL="0" indent="0">
              <a:buNone/>
              <a:defRPr kumimoji="0" lang="en-US" sz="2400" b="0" i="0" u="none" strike="noStrike" kern="0" cap="none" spc="0" normalizeH="0" baseline="0" noProof="0" dirty="0">
                <a:ln>
                  <a:noFill/>
                </a:ln>
                <a:solidFill>
                  <a:srgbClr val="000000"/>
                </a:solidFill>
                <a:effectLst/>
                <a:uLnTx/>
                <a:uFillTx/>
                <a:latin typeface="+mn-lt"/>
                <a:ea typeface="+mn-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20738" rtl="0" eaLnBrk="1" fontAlgn="base" latinLnBrk="0" hangingPunct="1">
              <a:lnSpc>
                <a:spcPct val="90000"/>
              </a:lnSpc>
              <a:spcBef>
                <a:spcPts val="0"/>
              </a:spcBef>
              <a:spcAft>
                <a:spcPts val="1200"/>
              </a:spcAft>
              <a:buClr>
                <a:srgbClr val="0039A6"/>
              </a:buClr>
              <a:buSzTx/>
              <a:buFont typeface="Wingdings" pitchFamily="2" charset="2"/>
              <a:buNone/>
              <a:tabLst/>
            </a:pPr>
            <a:r>
              <a:rPr lang="en-US" noProof="0" dirty="0" smtClean="0"/>
              <a:t>Click icon to add picture</a:t>
            </a:r>
            <a:endParaRPr lang="en-US" noProof="0" dirty="0"/>
          </a:p>
        </p:txBody>
      </p:sp>
      <p:sp>
        <p:nvSpPr>
          <p:cNvPr id="8" name="Picture Placeholder 2"/>
          <p:cNvSpPr>
            <a:spLocks noGrp="1"/>
          </p:cNvSpPr>
          <p:nvPr>
            <p:ph type="pic" idx="15"/>
          </p:nvPr>
        </p:nvSpPr>
        <p:spPr>
          <a:xfrm>
            <a:off x="6295962" y="1412875"/>
            <a:ext cx="2431098" cy="2857374"/>
          </a:xfrm>
          <a:noFill/>
          <a:ln w="9525">
            <a:noFill/>
            <a:miter lim="800000"/>
            <a:headEnd/>
            <a:tailEnd/>
          </a:ln>
          <a:effectLst>
            <a:outerShdw blurRad="50800" dist="38100" dir="2700000" algn="ctr" rotWithShape="0">
              <a:schemeClr val="tx1">
                <a:alpha val="40000"/>
              </a:schemeClr>
            </a:outerShdw>
          </a:effectLst>
        </p:spPr>
        <p:txBody>
          <a:bodyPr vert="horz" wrap="square" lIns="0" tIns="0" rIns="0" bIns="0" numCol="1" rtlCol="0" anchor="t" anchorCtr="0" compatLnSpc="1">
            <a:prstTxWarp prst="textNoShape">
              <a:avLst/>
            </a:prstTxWarp>
            <a:normAutofit/>
          </a:bodyPr>
          <a:lstStyle>
            <a:lvl1pPr marL="0" indent="0">
              <a:buNone/>
              <a:defRPr kumimoji="0" lang="en-US" sz="2400" b="0" i="0" u="none" strike="noStrike" kern="0" cap="none" spc="0" normalizeH="0" baseline="0" noProof="0" dirty="0">
                <a:ln>
                  <a:noFill/>
                </a:ln>
                <a:solidFill>
                  <a:srgbClr val="000000"/>
                </a:solidFill>
                <a:effectLst/>
                <a:uLnTx/>
                <a:uFillTx/>
                <a:latin typeface="+mn-lt"/>
                <a:ea typeface="+mn-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20738" rtl="0" eaLnBrk="1" fontAlgn="base" latinLnBrk="0" hangingPunct="1">
              <a:lnSpc>
                <a:spcPct val="90000"/>
              </a:lnSpc>
              <a:spcBef>
                <a:spcPts val="0"/>
              </a:spcBef>
              <a:spcAft>
                <a:spcPts val="1200"/>
              </a:spcAft>
              <a:buClr>
                <a:srgbClr val="0039A6"/>
              </a:buClr>
              <a:buSzTx/>
              <a:buFont typeface="Wingdings" pitchFamily="2" charset="2"/>
              <a:buNone/>
              <a:tabLst/>
            </a:pPr>
            <a:r>
              <a:rPr lang="en-US" noProof="0" dirty="0" smtClean="0"/>
              <a:t>Click icon to add picture</a:t>
            </a:r>
            <a:endParaRPr lang="en-US" noProof="0" dirty="0"/>
          </a:p>
        </p:txBody>
      </p:sp>
      <p:sp>
        <p:nvSpPr>
          <p:cNvPr id="9" name="Text Placeholder 3"/>
          <p:cNvSpPr>
            <a:spLocks noGrp="1"/>
          </p:cNvSpPr>
          <p:nvPr>
            <p:ph type="body" sz="half" idx="2"/>
          </p:nvPr>
        </p:nvSpPr>
        <p:spPr>
          <a:xfrm>
            <a:off x="419101" y="4590288"/>
            <a:ext cx="2459037" cy="1801367"/>
          </a:xfrm>
        </p:spPr>
        <p:txBody>
          <a:bodyPr>
            <a:no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p:cNvSpPr>
            <a:spLocks noGrp="1"/>
          </p:cNvSpPr>
          <p:nvPr>
            <p:ph type="body" sz="half" idx="16"/>
          </p:nvPr>
        </p:nvSpPr>
        <p:spPr>
          <a:xfrm>
            <a:off x="3354388" y="4604196"/>
            <a:ext cx="2459037" cy="1801367"/>
          </a:xfrm>
        </p:spPr>
        <p:txBody>
          <a:bodyPr>
            <a:no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17"/>
          </p:nvPr>
        </p:nvSpPr>
        <p:spPr>
          <a:xfrm>
            <a:off x="6302375" y="4604196"/>
            <a:ext cx="2459037" cy="1801367"/>
          </a:xfrm>
        </p:spPr>
        <p:txBody>
          <a:bodyPr>
            <a:no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413750" y="6510792"/>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15"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6"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3292200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4863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904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6837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1288503"/>
            <a:ext cx="8301037" cy="5142460"/>
          </a:xfrm>
        </p:spPr>
        <p:txBody>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413750" y="6510792"/>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8"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7883976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9" descr="Boeing_RGBblue_standard"/>
          <p:cNvPicPr preferRelativeResize="0">
            <a:picLocks noChangeAspect="1" noChangeArrowheads="1"/>
          </p:cNvPicPr>
          <p:nvPr/>
        </p:nvPicPr>
        <p:blipFill>
          <a:blip r:embed="rId2" cstate="print"/>
          <a:srcRect/>
          <a:stretch>
            <a:fillRect/>
          </a:stretch>
        </p:blipFill>
        <p:spPr bwMode="auto">
          <a:xfrm>
            <a:off x="385763" y="342900"/>
            <a:ext cx="1838325" cy="442913"/>
          </a:xfrm>
          <a:prstGeom prst="rect">
            <a:avLst/>
          </a:prstGeom>
          <a:noFill/>
          <a:ln w="9525">
            <a:noFill/>
            <a:miter lim="800000"/>
            <a:headEnd/>
            <a:tailEnd/>
          </a:ln>
        </p:spPr>
      </p:pic>
      <p:sp>
        <p:nvSpPr>
          <p:cNvPr id="4" name="Rectangle 6"/>
          <p:cNvSpPr>
            <a:spLocks noChangeArrowheads="1"/>
          </p:cNvSpPr>
          <p:nvPr/>
        </p:nvSpPr>
        <p:spPr bwMode="auto">
          <a:xfrm>
            <a:off x="190500" y="6607175"/>
            <a:ext cx="2674938" cy="203200"/>
          </a:xfrm>
          <a:prstGeom prst="rect">
            <a:avLst/>
          </a:prstGeom>
          <a:noFill/>
          <a:ln w="12700">
            <a:noFill/>
            <a:miter lim="800000"/>
            <a:headEnd type="none" w="sm" len="sm"/>
            <a:tailEnd type="none" w="sm" len="sm"/>
          </a:ln>
        </p:spPr>
        <p:txBody>
          <a:bodyPr lIns="9143" tIns="9143" rIns="9143" bIns="9143">
            <a:spAutoFit/>
          </a:bodyPr>
          <a:lstStyle/>
          <a:p>
            <a:pPr defTabSz="820738" eaLnBrk="0" hangingPunct="0">
              <a:defRPr/>
            </a:pPr>
            <a:r>
              <a:rPr lang="en-US" sz="600" b="0" dirty="0">
                <a:solidFill>
                  <a:srgbClr val="000000"/>
                </a:solidFill>
                <a:latin typeface="Arial"/>
              </a:rPr>
              <a:t>BOEING is a trademark of Boeing Management Company.</a:t>
            </a:r>
          </a:p>
          <a:p>
            <a:pPr defTabSz="820738" eaLnBrk="0" hangingPunct="0">
              <a:defRPr/>
            </a:pPr>
            <a:r>
              <a:rPr lang="en-US" sz="600" b="0" dirty="0">
                <a:solidFill>
                  <a:srgbClr val="000000"/>
                </a:solidFill>
                <a:latin typeface="Arial"/>
              </a:rPr>
              <a:t>Copyright © </a:t>
            </a:r>
            <a:r>
              <a:rPr lang="en-US" sz="600" b="0" dirty="0" smtClean="0">
                <a:solidFill>
                  <a:srgbClr val="000000"/>
                </a:solidFill>
                <a:latin typeface="Arial"/>
              </a:rPr>
              <a:t>2013 </a:t>
            </a:r>
            <a:r>
              <a:rPr lang="en-US" sz="600" b="0" dirty="0">
                <a:solidFill>
                  <a:srgbClr val="000000"/>
                </a:solidFill>
                <a:latin typeface="Arial"/>
              </a:rPr>
              <a:t>Boeing. All rights reserved</a:t>
            </a:r>
          </a:p>
        </p:txBody>
      </p:sp>
      <p:sp>
        <p:nvSpPr>
          <p:cNvPr id="324614" name="Rectangle 2"/>
          <p:cNvSpPr>
            <a:spLocks noGrp="1" noChangeArrowheads="1"/>
          </p:cNvSpPr>
          <p:nvPr>
            <p:ph type="ctrTitle"/>
          </p:nvPr>
        </p:nvSpPr>
        <p:spPr>
          <a:xfrm>
            <a:off x="685800" y="2552441"/>
            <a:ext cx="7772400" cy="1470025"/>
          </a:xfrm>
        </p:spPr>
        <p:txBody>
          <a:bodyPr/>
          <a:lstStyle>
            <a:lvl1pPr>
              <a:defRPr sz="4400"/>
            </a:lvl1pPr>
          </a:lstStyle>
          <a:p>
            <a:pPr lvl="0"/>
            <a:r>
              <a:rPr lang="en-US" noProof="0" smtClean="0"/>
              <a:t>Click to edit Master title style</a:t>
            </a:r>
            <a:endParaRPr lang="en-US" noProof="0" dirty="0" smtClean="0"/>
          </a:p>
        </p:txBody>
      </p:sp>
      <p:sp>
        <p:nvSpPr>
          <p:cNvPr id="5" name="Rectangle 72"/>
          <p:cNvSpPr>
            <a:spLocks noGrp="1" noChangeArrowheads="1"/>
          </p:cNvSpPr>
          <p:nvPr>
            <p:ph type="ftr" sz="quarter" idx="10"/>
          </p:nvPr>
        </p:nvSpPr>
        <p:spPr/>
        <p:txBody>
          <a:bodyPr/>
          <a:lstStyle>
            <a:lvl1pPr algn="ctr">
              <a:defRPr sz="800" dirty="0" smtClean="0"/>
            </a:lvl1pPr>
          </a:lstStyle>
          <a:p>
            <a:pPr>
              <a:defRPr/>
            </a:pPr>
            <a:endParaRPr lang="en-US"/>
          </a:p>
          <a:p>
            <a:pPr>
              <a:defRPr/>
            </a:pPr>
            <a:r>
              <a:rPr lang="en-US"/>
              <a:t>BOEING PROPRIETARY</a:t>
            </a:r>
          </a:p>
        </p:txBody>
      </p:sp>
    </p:spTree>
    <p:extLst>
      <p:ext uri="{BB962C8B-B14F-4D97-AF65-F5344CB8AC3E}">
        <p14:creationId xmlns:p14="http://schemas.microsoft.com/office/powerpoint/2010/main" val="4144096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6"/>
          <p:cNvSpPr>
            <a:spLocks noGrp="1" noChangeArrowheads="1"/>
          </p:cNvSpPr>
          <p:nvPr>
            <p:ph type="sldNum" sz="quarter" idx="10"/>
          </p:nvPr>
        </p:nvSpPr>
        <p:spPr/>
        <p:txBody>
          <a:bodyPr/>
          <a:lstStyle>
            <a:lvl1pPr>
              <a:defRPr/>
            </a:lvl1pPr>
          </a:lstStyle>
          <a:p>
            <a:pPr>
              <a:defRPr/>
            </a:pPr>
            <a:fld id="{2B27D0FD-3819-4A0B-A4B3-40341FC2BCD6}" type="slidenum">
              <a:rPr lang="en-US"/>
              <a:pPr>
                <a:defRPr/>
              </a:pPr>
              <a:t>‹#›</a:t>
            </a:fld>
            <a:endParaRPr lang="en-US" dirty="0"/>
          </a:p>
        </p:txBody>
      </p:sp>
      <p:sp>
        <p:nvSpPr>
          <p:cNvPr id="5" name="Rectangle 72"/>
          <p:cNvSpPr>
            <a:spLocks noGrp="1" noChangeArrowheads="1"/>
          </p:cNvSpPr>
          <p:nvPr>
            <p:ph type="ftr" sz="quarter" idx="11"/>
          </p:nvPr>
        </p:nvSpPr>
        <p:spPr/>
        <p:txBody>
          <a:bodyPr/>
          <a:lstStyle>
            <a:lvl1pPr>
              <a:defRPr sz="800" dirty="0" smtClean="0"/>
            </a:lvl1pPr>
          </a:lstStyle>
          <a:p>
            <a:pPr>
              <a:defRPr/>
            </a:pPr>
            <a:endParaRPr lang="en-US"/>
          </a:p>
          <a:p>
            <a:pPr>
              <a:defRPr/>
            </a:pPr>
            <a:r>
              <a:rPr lang="en-US"/>
              <a:t>BOEING PROPRIETARY</a:t>
            </a:r>
          </a:p>
        </p:txBody>
      </p:sp>
    </p:spTree>
    <p:extLst>
      <p:ext uri="{BB962C8B-B14F-4D97-AF65-F5344CB8AC3E}">
        <p14:creationId xmlns:p14="http://schemas.microsoft.com/office/powerpoint/2010/main" val="272782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3"/>
          <p:cNvSpPr>
            <a:spLocks noGrp="1" noChangeArrowheads="1"/>
          </p:cNvSpPr>
          <p:nvPr>
            <p:ph type="dt" sz="half" idx="10"/>
          </p:nvPr>
        </p:nvSpPr>
        <p:spPr>
          <a:xfrm>
            <a:off x="457200" y="6540500"/>
            <a:ext cx="2133600" cy="209550"/>
          </a:xfrm>
          <a:prstGeom prst="rect">
            <a:avLst/>
          </a:prstGeom>
          <a:ln/>
        </p:spPr>
        <p:txBody>
          <a:bodyPr/>
          <a:lstStyle>
            <a:lvl1pPr>
              <a:defRPr/>
            </a:lvl1pPr>
          </a:lstStyle>
          <a:p>
            <a:pPr algn="r">
              <a:defRPr/>
            </a:pPr>
            <a:fld id="{AEFB3AE5-CC7A-49D0-8CC1-0CC1D58C6A45}" type="datetime1">
              <a:rPr lang="en-US" sz="1800" b="0">
                <a:solidFill>
                  <a:srgbClr val="000000"/>
                </a:solidFill>
                <a:latin typeface="Arial"/>
              </a:rPr>
              <a:pPr algn="r">
                <a:defRPr/>
              </a:pPr>
              <a:t>9/21/2015</a:t>
            </a:fld>
            <a:endParaRPr lang="en-US" sz="1800" b="0" dirty="0">
              <a:solidFill>
                <a:srgbClr val="000000"/>
              </a:solidFill>
              <a:latin typeface="Arial"/>
            </a:endParaRPr>
          </a:p>
        </p:txBody>
      </p:sp>
      <p:sp>
        <p:nvSpPr>
          <p:cNvPr id="3" name="Rectangle 35"/>
          <p:cNvSpPr>
            <a:spLocks noGrp="1" noChangeArrowheads="1"/>
          </p:cNvSpPr>
          <p:nvPr>
            <p:ph type="sldNum" sz="quarter" idx="11"/>
          </p:nvPr>
        </p:nvSpPr>
        <p:spPr>
          <a:ln/>
        </p:spPr>
        <p:txBody>
          <a:bodyPr/>
          <a:lstStyle>
            <a:lvl1pPr>
              <a:defRPr/>
            </a:lvl1pPr>
          </a:lstStyle>
          <a:p>
            <a:pPr>
              <a:defRPr/>
            </a:pPr>
            <a:fld id="{5E7E8D65-87C7-4C93-844C-BEE947F76E2C}" type="slidenum">
              <a:rPr lang="en-US"/>
              <a:pPr>
                <a:defRPr/>
              </a:pPr>
              <a:t>‹#›</a:t>
            </a:fld>
            <a:endParaRPr lang="en-US" dirty="0"/>
          </a:p>
        </p:txBody>
      </p:sp>
    </p:spTree>
    <p:extLst>
      <p:ext uri="{BB962C8B-B14F-4D97-AF65-F5344CB8AC3E}">
        <p14:creationId xmlns:p14="http://schemas.microsoft.com/office/powerpoint/2010/main" val="1711692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9" descr="Boeing_RGBblue_standard"/>
          <p:cNvPicPr preferRelativeResize="0">
            <a:picLocks noChangeAspect="1" noChangeArrowheads="1"/>
          </p:cNvPicPr>
          <p:nvPr/>
        </p:nvPicPr>
        <p:blipFill>
          <a:blip r:embed="rId2" cstate="print"/>
          <a:srcRect/>
          <a:stretch>
            <a:fillRect/>
          </a:stretch>
        </p:blipFill>
        <p:spPr bwMode="auto">
          <a:xfrm>
            <a:off x="385763" y="342900"/>
            <a:ext cx="1838325" cy="442913"/>
          </a:xfrm>
          <a:prstGeom prst="rect">
            <a:avLst/>
          </a:prstGeom>
          <a:noFill/>
          <a:ln w="9525">
            <a:noFill/>
            <a:miter lim="800000"/>
            <a:headEnd/>
            <a:tailEnd/>
          </a:ln>
        </p:spPr>
      </p:pic>
      <p:sp>
        <p:nvSpPr>
          <p:cNvPr id="4" name="Rectangle 6"/>
          <p:cNvSpPr>
            <a:spLocks noChangeArrowheads="1"/>
          </p:cNvSpPr>
          <p:nvPr/>
        </p:nvSpPr>
        <p:spPr bwMode="auto">
          <a:xfrm>
            <a:off x="190500" y="6607175"/>
            <a:ext cx="2674938" cy="203200"/>
          </a:xfrm>
          <a:prstGeom prst="rect">
            <a:avLst/>
          </a:prstGeom>
          <a:noFill/>
          <a:ln w="12700">
            <a:noFill/>
            <a:miter lim="800000"/>
            <a:headEnd type="none" w="sm" len="sm"/>
            <a:tailEnd type="none" w="sm" len="sm"/>
          </a:ln>
        </p:spPr>
        <p:txBody>
          <a:bodyPr lIns="9143" tIns="9143" rIns="9143" bIns="9143">
            <a:spAutoFit/>
          </a:bodyPr>
          <a:lstStyle/>
          <a:p>
            <a:pPr defTabSz="820738" eaLnBrk="0" hangingPunct="0">
              <a:defRPr/>
            </a:pPr>
            <a:r>
              <a:rPr lang="en-US" sz="600" b="0" dirty="0">
                <a:solidFill>
                  <a:srgbClr val="000000"/>
                </a:solidFill>
                <a:latin typeface="Arial"/>
              </a:rPr>
              <a:t>BOEING is a trademark of Boeing Management Company.</a:t>
            </a:r>
          </a:p>
          <a:p>
            <a:pPr defTabSz="820738" eaLnBrk="0" hangingPunct="0">
              <a:defRPr/>
            </a:pPr>
            <a:r>
              <a:rPr lang="en-US" sz="600" b="0" dirty="0">
                <a:solidFill>
                  <a:srgbClr val="000000"/>
                </a:solidFill>
                <a:latin typeface="Arial"/>
              </a:rPr>
              <a:t>Copyright © </a:t>
            </a:r>
            <a:r>
              <a:rPr lang="en-US" sz="600" b="0" dirty="0" smtClean="0">
                <a:solidFill>
                  <a:srgbClr val="000000"/>
                </a:solidFill>
                <a:latin typeface="Arial"/>
              </a:rPr>
              <a:t>2013 </a:t>
            </a:r>
            <a:r>
              <a:rPr lang="en-US" sz="600" b="0" dirty="0">
                <a:solidFill>
                  <a:srgbClr val="000000"/>
                </a:solidFill>
                <a:latin typeface="Arial"/>
              </a:rPr>
              <a:t>Boeing. All rights reserved</a:t>
            </a:r>
          </a:p>
        </p:txBody>
      </p:sp>
      <p:sp>
        <p:nvSpPr>
          <p:cNvPr id="324614" name="Rectangle 2"/>
          <p:cNvSpPr>
            <a:spLocks noGrp="1" noChangeArrowheads="1"/>
          </p:cNvSpPr>
          <p:nvPr>
            <p:ph type="ctrTitle"/>
          </p:nvPr>
        </p:nvSpPr>
        <p:spPr>
          <a:xfrm>
            <a:off x="685800" y="2552441"/>
            <a:ext cx="7772400" cy="1470025"/>
          </a:xfrm>
        </p:spPr>
        <p:txBody>
          <a:bodyPr/>
          <a:lstStyle>
            <a:lvl1pPr>
              <a:defRPr sz="4400"/>
            </a:lvl1pPr>
          </a:lstStyle>
          <a:p>
            <a:pPr lvl="0"/>
            <a:r>
              <a:rPr lang="en-US" noProof="0" smtClean="0"/>
              <a:t>Click to edit Master title style</a:t>
            </a:r>
            <a:endParaRPr lang="en-US" noProof="0" dirty="0" smtClean="0"/>
          </a:p>
        </p:txBody>
      </p:sp>
      <p:sp>
        <p:nvSpPr>
          <p:cNvPr id="5" name="Rectangle 72"/>
          <p:cNvSpPr>
            <a:spLocks noGrp="1" noChangeArrowheads="1"/>
          </p:cNvSpPr>
          <p:nvPr>
            <p:ph type="ftr" sz="quarter" idx="10"/>
          </p:nvPr>
        </p:nvSpPr>
        <p:spPr/>
        <p:txBody>
          <a:bodyPr/>
          <a:lstStyle>
            <a:lvl1pPr algn="ctr">
              <a:defRPr sz="800" dirty="0" smtClean="0"/>
            </a:lvl1pPr>
          </a:lstStyle>
          <a:p>
            <a:pPr>
              <a:defRPr/>
            </a:pPr>
            <a:endParaRPr lang="en-US"/>
          </a:p>
          <a:p>
            <a:pPr>
              <a:defRPr/>
            </a:pPr>
            <a:r>
              <a:rPr lang="en-US"/>
              <a:t>BOEING PROPRIETARY</a:t>
            </a:r>
          </a:p>
        </p:txBody>
      </p:sp>
    </p:spTree>
    <p:extLst>
      <p:ext uri="{BB962C8B-B14F-4D97-AF65-F5344CB8AC3E}">
        <p14:creationId xmlns:p14="http://schemas.microsoft.com/office/powerpoint/2010/main" val="1407690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6"/>
          <p:cNvSpPr>
            <a:spLocks noGrp="1" noChangeArrowheads="1"/>
          </p:cNvSpPr>
          <p:nvPr>
            <p:ph type="sldNum" sz="quarter" idx="10"/>
          </p:nvPr>
        </p:nvSpPr>
        <p:spPr/>
        <p:txBody>
          <a:bodyPr/>
          <a:lstStyle>
            <a:lvl1pPr>
              <a:defRPr/>
            </a:lvl1pPr>
          </a:lstStyle>
          <a:p>
            <a:pPr>
              <a:defRPr/>
            </a:pPr>
            <a:fld id="{2B27D0FD-3819-4A0B-A4B3-40341FC2BCD6}" type="slidenum">
              <a:rPr lang="en-US"/>
              <a:pPr>
                <a:defRPr/>
              </a:pPr>
              <a:t>‹#›</a:t>
            </a:fld>
            <a:endParaRPr lang="en-US" dirty="0"/>
          </a:p>
        </p:txBody>
      </p:sp>
      <p:sp>
        <p:nvSpPr>
          <p:cNvPr id="5" name="Rectangle 72"/>
          <p:cNvSpPr>
            <a:spLocks noGrp="1" noChangeArrowheads="1"/>
          </p:cNvSpPr>
          <p:nvPr>
            <p:ph type="ftr" sz="quarter" idx="11"/>
          </p:nvPr>
        </p:nvSpPr>
        <p:spPr/>
        <p:txBody>
          <a:bodyPr/>
          <a:lstStyle>
            <a:lvl1pPr>
              <a:defRPr sz="800" dirty="0" smtClean="0"/>
            </a:lvl1pPr>
          </a:lstStyle>
          <a:p>
            <a:pPr>
              <a:defRPr/>
            </a:pPr>
            <a:endParaRPr lang="en-US"/>
          </a:p>
          <a:p>
            <a:pPr>
              <a:defRPr/>
            </a:pPr>
            <a:r>
              <a:rPr lang="en-US"/>
              <a:t>BOEING PROPRIETARY</a:t>
            </a:r>
          </a:p>
        </p:txBody>
      </p:sp>
    </p:spTree>
    <p:extLst>
      <p:ext uri="{BB962C8B-B14F-4D97-AF65-F5344CB8AC3E}">
        <p14:creationId xmlns:p14="http://schemas.microsoft.com/office/powerpoint/2010/main" val="467153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3"/>
          <p:cNvSpPr>
            <a:spLocks noGrp="1" noChangeArrowheads="1"/>
          </p:cNvSpPr>
          <p:nvPr>
            <p:ph type="dt" sz="half" idx="10"/>
          </p:nvPr>
        </p:nvSpPr>
        <p:spPr>
          <a:xfrm>
            <a:off x="457200" y="6540500"/>
            <a:ext cx="2133600" cy="209550"/>
          </a:xfrm>
          <a:prstGeom prst="rect">
            <a:avLst/>
          </a:prstGeom>
          <a:ln/>
        </p:spPr>
        <p:txBody>
          <a:bodyPr/>
          <a:lstStyle>
            <a:lvl1pPr>
              <a:defRPr/>
            </a:lvl1pPr>
          </a:lstStyle>
          <a:p>
            <a:pPr algn="r">
              <a:defRPr/>
            </a:pPr>
            <a:fld id="{AEFB3AE5-CC7A-49D0-8CC1-0CC1D58C6A45}" type="datetime1">
              <a:rPr lang="en-US" sz="1800" b="0">
                <a:solidFill>
                  <a:srgbClr val="000000"/>
                </a:solidFill>
                <a:latin typeface="Arial"/>
              </a:rPr>
              <a:pPr algn="r">
                <a:defRPr/>
              </a:pPr>
              <a:t>9/21/2015</a:t>
            </a:fld>
            <a:endParaRPr lang="en-US" sz="1800" b="0" dirty="0">
              <a:solidFill>
                <a:srgbClr val="000000"/>
              </a:solidFill>
              <a:latin typeface="Arial"/>
            </a:endParaRPr>
          </a:p>
        </p:txBody>
      </p:sp>
      <p:sp>
        <p:nvSpPr>
          <p:cNvPr id="3" name="Rectangle 35"/>
          <p:cNvSpPr>
            <a:spLocks noGrp="1" noChangeArrowheads="1"/>
          </p:cNvSpPr>
          <p:nvPr>
            <p:ph type="sldNum" sz="quarter" idx="11"/>
          </p:nvPr>
        </p:nvSpPr>
        <p:spPr>
          <a:ln/>
        </p:spPr>
        <p:txBody>
          <a:bodyPr/>
          <a:lstStyle>
            <a:lvl1pPr>
              <a:defRPr/>
            </a:lvl1pPr>
          </a:lstStyle>
          <a:p>
            <a:pPr>
              <a:defRPr/>
            </a:pPr>
            <a:fld id="{5E7E8D65-87C7-4C93-844C-BEE947F76E2C}" type="slidenum">
              <a:rPr lang="en-US"/>
              <a:pPr>
                <a:defRPr/>
              </a:pPr>
              <a:t>‹#›</a:t>
            </a:fld>
            <a:endParaRPr lang="en-US" dirty="0"/>
          </a:p>
        </p:txBody>
      </p:sp>
    </p:spTree>
    <p:extLst>
      <p:ext uri="{BB962C8B-B14F-4D97-AF65-F5344CB8AC3E}">
        <p14:creationId xmlns:p14="http://schemas.microsoft.com/office/powerpoint/2010/main" val="932376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5793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1288503"/>
            <a:ext cx="8301037" cy="5142460"/>
          </a:xfrm>
        </p:spPr>
        <p:txBody>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413750" y="6510792"/>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8"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5252031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1288503"/>
            <a:ext cx="8301037" cy="5142460"/>
          </a:xfrm>
        </p:spPr>
        <p:txBody>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413750" y="6510792"/>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11"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2"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32849238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no im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11"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2"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
        <p:nvSpPr>
          <p:cNvPr id="8" name="Content Placeholder 2"/>
          <p:cNvSpPr>
            <a:spLocks noGrp="1"/>
          </p:cNvSpPr>
          <p:nvPr>
            <p:ph idx="1"/>
          </p:nvPr>
        </p:nvSpPr>
        <p:spPr>
          <a:xfrm>
            <a:off x="414338" y="1288503"/>
            <a:ext cx="8301037" cy="5142460"/>
          </a:xfrm>
          <a:noFill/>
          <a:ln w="9525">
            <a:noFill/>
            <a:miter lim="800000"/>
            <a:headEnd/>
            <a:tailEnd/>
          </a:ln>
        </p:spPr>
        <p:txBody>
          <a:bodyPr vert="horz" wrap="square" lIns="0" tIns="0" rIns="0" bIns="0" numCol="1" anchor="t" anchorCtr="0" compatLnSpc="1">
            <a:prstTxWarp prst="textNoShape">
              <a:avLst/>
            </a:prstTxWarp>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dirty="0" smtClean="0">
                <a:ln>
                  <a:noFill/>
                </a:ln>
                <a:solidFill>
                  <a:srgbClr val="000000"/>
                </a:solidFill>
                <a:effectLst/>
                <a:uLnTx/>
                <a:uFillTx/>
                <a:latin typeface="+mn-lt"/>
                <a:ea typeface="+mn-ea"/>
                <a:cs typeface="Arial" pitchFamily="34" charset="0"/>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600" b="0" i="0" u="none" strike="noStrike" kern="0" cap="none" spc="0" normalizeH="0" baseline="0" noProof="0" dirty="0" smtClean="0">
                <a:ln>
                  <a:noFill/>
                </a:ln>
                <a:solidFill>
                  <a:srgbClr val="000000"/>
                </a:solidFill>
                <a:effectLst/>
                <a:uLnTx/>
                <a:uFillTx/>
                <a:latin typeface="+mn-lt"/>
                <a:ea typeface="+mn-ea"/>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400" b="0" i="0" u="none" strike="noStrike" kern="0" cap="none" spc="0" normalizeH="0" baseline="0" noProof="0" dirty="0" smtClean="0">
                <a:ln>
                  <a:noFill/>
                </a:ln>
                <a:solidFill>
                  <a:srgbClr val="000000"/>
                </a:solidFill>
                <a:effectLst/>
                <a:uLnTx/>
                <a:uFillTx/>
                <a:latin typeface="+mn-lt"/>
                <a:ea typeface="+mn-ea"/>
                <a:cs typeface="Arial" pitchFamily="34" charset="0"/>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0" cap="none" spc="0" normalizeH="0" baseline="0" noProof="0" dirty="0" smtClean="0">
                <a:ln>
                  <a:noFill/>
                </a:ln>
                <a:solidFill>
                  <a:srgbClr val="000000"/>
                </a:solidFill>
                <a:effectLst/>
                <a:uLnTx/>
                <a:uFillTx/>
                <a:latin typeface="+mn-lt"/>
                <a:ea typeface="+mn-ea"/>
                <a:cs typeface="Arial" pitchFamily="34" charset="0"/>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0" cap="none" spc="0" normalizeH="0" baseline="0" noProof="0" dirty="0">
                <a:ln>
                  <a:noFill/>
                </a:ln>
                <a:solidFill>
                  <a:srgbClr val="000000"/>
                </a:solidFill>
                <a:effectLst/>
                <a:uLnTx/>
                <a:uFillTx/>
                <a:latin typeface="+mn-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37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1288503"/>
            <a:ext cx="8301037" cy="5142460"/>
          </a:xfrm>
        </p:spPr>
        <p:txBody>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413750" y="6510792"/>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11"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2"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235334949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9"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0"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1927747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two images">
    <p:spTree>
      <p:nvGrpSpPr>
        <p:cNvPr id="1" name=""/>
        <p:cNvGrpSpPr/>
        <p:nvPr/>
      </p:nvGrpSpPr>
      <p:grpSpPr>
        <a:xfrm>
          <a:off x="0" y="0"/>
          <a:ext cx="0" cy="0"/>
          <a:chOff x="0" y="0"/>
          <a:chExt cx="0" cy="0"/>
        </a:xfrm>
      </p:grpSpPr>
      <p:sp>
        <p:nvSpPr>
          <p:cNvPr id="8" name="Picture Placeholder 2"/>
          <p:cNvSpPr>
            <a:spLocks noGrp="1"/>
          </p:cNvSpPr>
          <p:nvPr>
            <p:ph type="pic" idx="15"/>
          </p:nvPr>
        </p:nvSpPr>
        <p:spPr>
          <a:xfrm>
            <a:off x="4810991" y="4048998"/>
            <a:ext cx="3893272" cy="2364075"/>
          </a:xfrm>
          <a:noFill/>
          <a:ln w="9525">
            <a:noFill/>
            <a:miter lim="800000"/>
            <a:headEnd/>
            <a:tailEnd/>
          </a:ln>
          <a:effectLst>
            <a:outerShdw blurRad="50800" dist="38100" dir="2700000" algn="ctr" rotWithShape="0">
              <a:schemeClr val="tx1">
                <a:alpha val="40000"/>
              </a:schemeClr>
            </a:outerShdw>
          </a:effectLst>
        </p:spPr>
        <p:txBody>
          <a:bodyPr vert="horz" wrap="square" lIns="0" tIns="0" rIns="0" bIns="0" numCol="1" rtlCol="0" anchor="t" anchorCtr="0" compatLnSpc="1">
            <a:prstTxWarp prst="textNoShape">
              <a:avLst/>
            </a:prstTxWarp>
            <a:normAutofit/>
          </a:bodyPr>
          <a:lstStyle>
            <a:lvl1pPr marL="0" indent="0">
              <a:buNone/>
              <a:defRPr kumimoji="0" lang="en-US" sz="2400" b="0" i="0" u="none" strike="noStrike" kern="0" cap="none" spc="0" normalizeH="0" baseline="0" noProof="0" dirty="0">
                <a:ln>
                  <a:noFill/>
                </a:ln>
                <a:solidFill>
                  <a:srgbClr val="000000"/>
                </a:solidFill>
                <a:effectLst/>
                <a:uLnTx/>
                <a:uFillTx/>
                <a:latin typeface="+mn-lt"/>
                <a:ea typeface="+mn-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20738" rtl="0" eaLnBrk="1" fontAlgn="base" latinLnBrk="0" hangingPunct="1">
              <a:lnSpc>
                <a:spcPct val="90000"/>
              </a:lnSpc>
              <a:spcBef>
                <a:spcPts val="0"/>
              </a:spcBef>
              <a:spcAft>
                <a:spcPts val="1200"/>
              </a:spcAft>
              <a:buClr>
                <a:srgbClr val="0039A6"/>
              </a:buClr>
              <a:buSzTx/>
              <a:buFont typeface="Wingdings" pitchFamily="2" charset="2"/>
              <a:buNone/>
              <a:tabLst/>
            </a:pPr>
            <a:r>
              <a:rPr lang="en-US" noProof="0" dirty="0" smtClean="0"/>
              <a:t>Click icon to add picture</a:t>
            </a:r>
            <a:endParaRPr lang="en-US" noProof="0" dirty="0"/>
          </a:p>
        </p:txBody>
      </p:sp>
      <p:sp>
        <p:nvSpPr>
          <p:cNvPr id="6" name="Picture Placeholder 2"/>
          <p:cNvSpPr>
            <a:spLocks noGrp="1"/>
          </p:cNvSpPr>
          <p:nvPr>
            <p:ph type="pic" idx="13"/>
          </p:nvPr>
        </p:nvSpPr>
        <p:spPr>
          <a:xfrm>
            <a:off x="4810991" y="1355497"/>
            <a:ext cx="3893272" cy="2364075"/>
          </a:xfrm>
          <a:effectLst>
            <a:outerShdw blurRad="50800" dist="38100" dir="2700000" algn="ctr" rotWithShape="0">
              <a:schemeClr val="tx1">
                <a:alpha val="40000"/>
              </a:scheme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2"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9"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4"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
        <p:nvSpPr>
          <p:cNvPr id="15" name="Text Placeholder 3"/>
          <p:cNvSpPr>
            <a:spLocks noGrp="1"/>
          </p:cNvSpPr>
          <p:nvPr>
            <p:ph type="body" sz="half" idx="2"/>
          </p:nvPr>
        </p:nvSpPr>
        <p:spPr>
          <a:xfrm>
            <a:off x="413291" y="1279297"/>
            <a:ext cx="4141788" cy="5151666"/>
          </a:xfrm>
        </p:spPr>
        <p:txBody>
          <a:bodyPr lIns="0" tIns="0" rIns="0" bIns="0">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5871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6" name="Chart Placeholder 6"/>
          <p:cNvSpPr>
            <a:spLocks noGrp="1"/>
          </p:cNvSpPr>
          <p:nvPr>
            <p:ph type="chart" sz="quarter" idx="12"/>
          </p:nvPr>
        </p:nvSpPr>
        <p:spPr>
          <a:xfrm>
            <a:off x="1078992" y="1629874"/>
            <a:ext cx="7588112" cy="4332014"/>
          </a:xfrm>
        </p:spPr>
        <p:txBody>
          <a:bodyPr/>
          <a:lstStyle>
            <a:lvl1pPr>
              <a:buNone/>
              <a:defRPr/>
            </a:lvl1pPr>
          </a:lstStyle>
          <a:p>
            <a:r>
              <a:rPr lang="en-US" dirty="0" smtClean="0"/>
              <a:t>Click icon to add chart</a:t>
            </a:r>
            <a:endParaRPr lang="en-US" dirty="0"/>
          </a:p>
        </p:txBody>
      </p:sp>
      <p:sp>
        <p:nvSpPr>
          <p:cNvPr id="8" name="Content Placeholder 7"/>
          <p:cNvSpPr>
            <a:spLocks noGrp="1"/>
          </p:cNvSpPr>
          <p:nvPr>
            <p:ph sz="quarter" idx="13" hasCustomPrompt="1"/>
          </p:nvPr>
        </p:nvSpPr>
        <p:spPr>
          <a:xfrm>
            <a:off x="361626" y="5383213"/>
            <a:ext cx="2252662" cy="1000334"/>
          </a:xfrm>
        </p:spPr>
        <p:txBody>
          <a:bodyPr/>
          <a:lstStyle>
            <a:lvl1pPr marL="112713" indent="-112713">
              <a:lnSpc>
                <a:spcPct val="100000"/>
              </a:lnSpc>
              <a:tabLst/>
              <a:defRPr sz="1000" baseline="0"/>
            </a:lvl1pPr>
          </a:lstStyle>
          <a:p>
            <a:pPr lvl="0"/>
            <a:r>
              <a:rPr lang="en-US" dirty="0" smtClean="0"/>
              <a:t>Click edit rules list</a:t>
            </a:r>
            <a:endParaRPr lang="en-US" dirty="0"/>
          </a:p>
        </p:txBody>
      </p:sp>
      <p:sp>
        <p:nvSpPr>
          <p:cNvPr id="11"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12"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3"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3300482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e Chart ">
    <p:spTree>
      <p:nvGrpSpPr>
        <p:cNvPr id="1" name=""/>
        <p:cNvGrpSpPr/>
        <p:nvPr/>
      </p:nvGrpSpPr>
      <p:grpSpPr>
        <a:xfrm>
          <a:off x="0" y="0"/>
          <a:ext cx="0" cy="0"/>
          <a:chOff x="0" y="0"/>
          <a:chExt cx="0" cy="0"/>
        </a:xfrm>
      </p:grpSpPr>
      <p:sp>
        <p:nvSpPr>
          <p:cNvPr id="6" name="Chart Placeholder 6"/>
          <p:cNvSpPr>
            <a:spLocks noGrp="1"/>
          </p:cNvSpPr>
          <p:nvPr>
            <p:ph type="chart" sz="quarter" idx="12"/>
          </p:nvPr>
        </p:nvSpPr>
        <p:spPr>
          <a:xfrm>
            <a:off x="427038" y="1741438"/>
            <a:ext cx="4098236" cy="4208584"/>
          </a:xfrm>
        </p:spPr>
        <p:txBody>
          <a:bodyPr/>
          <a:lstStyle>
            <a:lvl1pPr>
              <a:buNone/>
              <a:defRPr/>
            </a:lvl1pPr>
          </a:lstStyle>
          <a:p>
            <a:r>
              <a:rPr lang="en-US" dirty="0" smtClean="0"/>
              <a:t>Click icon to add chart</a:t>
            </a:r>
            <a:endParaRPr lang="en-US" dirty="0"/>
          </a:p>
        </p:txBody>
      </p:sp>
      <p:sp>
        <p:nvSpPr>
          <p:cNvPr id="7" name="Chart Placeholder 6"/>
          <p:cNvSpPr>
            <a:spLocks noGrp="1"/>
          </p:cNvSpPr>
          <p:nvPr>
            <p:ph type="chart" sz="quarter" idx="13"/>
          </p:nvPr>
        </p:nvSpPr>
        <p:spPr>
          <a:xfrm>
            <a:off x="4674826" y="1741438"/>
            <a:ext cx="4106862" cy="4208584"/>
          </a:xfrm>
        </p:spPr>
        <p:txBody>
          <a:bodyPr/>
          <a:lstStyle>
            <a:lvl1pPr>
              <a:buNone/>
              <a:defRPr/>
            </a:lvl1pPr>
          </a:lstStyle>
          <a:p>
            <a:r>
              <a:rPr lang="en-US" dirty="0" smtClean="0"/>
              <a:t>Click icon to add chart</a:t>
            </a:r>
            <a:endParaRPr lang="en-US" dirty="0"/>
          </a:p>
        </p:txBody>
      </p:sp>
      <p:sp>
        <p:nvSpPr>
          <p:cNvPr id="11"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9"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0"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3131910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 Bar Chart">
    <p:spTree>
      <p:nvGrpSpPr>
        <p:cNvPr id="1" name=""/>
        <p:cNvGrpSpPr/>
        <p:nvPr/>
      </p:nvGrpSpPr>
      <p:grpSpPr>
        <a:xfrm>
          <a:off x="0" y="0"/>
          <a:ext cx="0" cy="0"/>
          <a:chOff x="0" y="0"/>
          <a:chExt cx="0" cy="0"/>
        </a:xfrm>
      </p:grpSpPr>
      <p:sp>
        <p:nvSpPr>
          <p:cNvPr id="6" name="Chart Placeholder 6"/>
          <p:cNvSpPr>
            <a:spLocks noGrp="1"/>
          </p:cNvSpPr>
          <p:nvPr>
            <p:ph type="chart" sz="quarter" idx="12"/>
          </p:nvPr>
        </p:nvSpPr>
        <p:spPr>
          <a:xfrm>
            <a:off x="2894014" y="1346200"/>
            <a:ext cx="5700712" cy="2620963"/>
          </a:xfrm>
        </p:spPr>
        <p:txBody>
          <a:bodyPr/>
          <a:lstStyle>
            <a:lvl1pPr>
              <a:buNone/>
              <a:defRPr/>
            </a:lvl1pPr>
          </a:lstStyle>
          <a:p>
            <a:r>
              <a:rPr lang="en-US" dirty="0" smtClean="0"/>
              <a:t>Click icon to add chart</a:t>
            </a:r>
            <a:endParaRPr lang="en-US" dirty="0"/>
          </a:p>
        </p:txBody>
      </p:sp>
      <p:sp>
        <p:nvSpPr>
          <p:cNvPr id="7" name="Chart Placeholder 8"/>
          <p:cNvSpPr>
            <a:spLocks noGrp="1"/>
          </p:cNvSpPr>
          <p:nvPr>
            <p:ph type="chart" sz="quarter" idx="13"/>
          </p:nvPr>
        </p:nvSpPr>
        <p:spPr>
          <a:xfrm>
            <a:off x="2894014" y="3812159"/>
            <a:ext cx="5700712" cy="2551113"/>
          </a:xfrm>
        </p:spPr>
        <p:txBody>
          <a:bodyPr/>
          <a:lstStyle>
            <a:lvl1pPr>
              <a:buNone/>
              <a:defRPr/>
            </a:lvl1pPr>
          </a:lstStyle>
          <a:p>
            <a:r>
              <a:rPr lang="en-US" dirty="0" smtClean="0"/>
              <a:t>Click icon to add chart</a:t>
            </a:r>
            <a:endParaRPr lang="en-US" dirty="0"/>
          </a:p>
        </p:txBody>
      </p:sp>
      <p:sp>
        <p:nvSpPr>
          <p:cNvPr id="11"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9"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0"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3816273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6430963"/>
          </a:xfrm>
        </p:spPr>
        <p:txBody>
          <a:bodyPr/>
          <a:lstStyle>
            <a:lvl1pPr>
              <a:buNone/>
              <a:defRPr baseline="0"/>
            </a:lvl1pPr>
          </a:lstStyle>
          <a:p>
            <a:r>
              <a:rPr lang="en-US" dirty="0" smtClean="0"/>
              <a:t>Click icon to add picture</a:t>
            </a:r>
          </a:p>
        </p:txBody>
      </p:sp>
      <p:sp>
        <p:nvSpPr>
          <p:cNvPr id="6"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Tree>
    <p:extLst>
      <p:ext uri="{BB962C8B-B14F-4D97-AF65-F5344CB8AC3E}">
        <p14:creationId xmlns:p14="http://schemas.microsoft.com/office/powerpoint/2010/main" val="56566810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55787"/>
            <a:ext cx="5111750" cy="5075175"/>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1200" cap="none" spc="0" normalizeH="0" baseline="0" noProof="0">
                <a:ln>
                  <a:noFill/>
                </a:ln>
                <a:solidFill>
                  <a:prstClr val="black"/>
                </a:solidFill>
                <a:effectLst/>
                <a:uLnTx/>
                <a:uFillTx/>
                <a:cs typeface="Arial" pitchFamily="34" charset="0"/>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600" b="0" i="0" u="none" strike="noStrike" kern="1200" cap="none" spc="0" normalizeH="0" baseline="0" noProof="0">
                <a:ln>
                  <a:noFill/>
                </a:ln>
                <a:solidFill>
                  <a:prstClr val="black"/>
                </a:solidFill>
                <a:effectLst/>
                <a:uLnTx/>
                <a:uFillTx/>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400" b="0" i="0" u="none" strike="noStrike" kern="1200" cap="none" spc="0" normalizeH="0" baseline="0" noProof="0">
                <a:ln>
                  <a:noFill/>
                </a:ln>
                <a:solidFill>
                  <a:prstClr val="black"/>
                </a:solidFill>
                <a:effectLst/>
                <a:uLnTx/>
                <a:uFillTx/>
                <a:cs typeface="Arial" pitchFamily="34" charset="0"/>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1800" y="1355787"/>
            <a:ext cx="3033713" cy="5075175"/>
          </a:xfrm>
        </p:spPr>
        <p:txBody>
          <a:bodyPr>
            <a:normAutofit/>
          </a:bodyPr>
          <a:lstStyle>
            <a:lvl1pPr marL="0" indent="0">
              <a:lnSpc>
                <a:spcPts val="2200"/>
              </a:lnSpc>
              <a:spcBef>
                <a:spcPts val="0"/>
              </a:spcBef>
              <a:buNone/>
              <a:defRPr sz="1800" b="1">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8"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9"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31849184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4958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9"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6" name="Title 5"/>
          <p:cNvSpPr>
            <a:spLocks noGrp="1"/>
          </p:cNvSpPr>
          <p:nvPr>
            <p:ph type="title"/>
          </p:nvPr>
        </p:nvSpPr>
        <p:spPr>
          <a:xfrm>
            <a:off x="414338" y="5056632"/>
            <a:ext cx="8301037" cy="640080"/>
          </a:xfrm>
          <a:ln>
            <a:noFill/>
          </a:ln>
        </p:spPr>
        <p:txBody>
          <a:bodyPr/>
          <a:lstStyle>
            <a:lvl1pPr algn="r">
              <a:defRPr/>
            </a:lvl1pPr>
          </a:lstStyle>
          <a:p>
            <a:r>
              <a:rPr lang="en-US" smtClean="0"/>
              <a:t>Click to edit Master title style</a:t>
            </a:r>
            <a:endParaRPr lang="en-US" dirty="0"/>
          </a:p>
        </p:txBody>
      </p:sp>
      <p:sp>
        <p:nvSpPr>
          <p:cNvPr id="10" name="Text Placeholder 5"/>
          <p:cNvSpPr>
            <a:spLocks noGrp="1"/>
          </p:cNvSpPr>
          <p:nvPr>
            <p:ph type="body" sz="quarter" idx="12"/>
          </p:nvPr>
        </p:nvSpPr>
        <p:spPr>
          <a:xfrm>
            <a:off x="431800" y="5713200"/>
            <a:ext cx="8289925" cy="347472"/>
          </a:xfrm>
        </p:spPr>
        <p:txBody>
          <a:bodyPr lIns="0" tIns="0" rIns="0" bIns="0" anchor="t"/>
          <a:lstStyle>
            <a:lvl1pPr marL="0" indent="0" algn="r">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1036653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one top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2209800"/>
          </a:xfrm>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9" name="Title 9"/>
          <p:cNvSpPr>
            <a:spLocks noGrp="1"/>
          </p:cNvSpPr>
          <p:nvPr>
            <p:ph type="title"/>
          </p:nvPr>
        </p:nvSpPr>
        <p:spPr>
          <a:xfrm>
            <a:off x="414338" y="2331720"/>
            <a:ext cx="8301037" cy="640080"/>
          </a:xfrm>
          <a:noFill/>
        </p:spPr>
        <p:txBody>
          <a:bodyPr/>
          <a:lstStyle/>
          <a:p>
            <a:r>
              <a:rPr lang="en-US" smtClean="0"/>
              <a:t>Click to edit Master title style</a:t>
            </a:r>
            <a:endParaRPr lang="en-US" dirty="0"/>
          </a:p>
        </p:txBody>
      </p:sp>
      <p:sp>
        <p:nvSpPr>
          <p:cNvPr id="11" name="Text Placeholder 3"/>
          <p:cNvSpPr>
            <a:spLocks noGrp="1"/>
          </p:cNvSpPr>
          <p:nvPr>
            <p:ph type="body" sz="half" idx="2"/>
          </p:nvPr>
        </p:nvSpPr>
        <p:spPr>
          <a:xfrm>
            <a:off x="409020" y="3378336"/>
            <a:ext cx="8306355" cy="3052627"/>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5"/>
          <p:cNvSpPr>
            <a:spLocks noGrp="1"/>
          </p:cNvSpPr>
          <p:nvPr>
            <p:ph type="body" sz="quarter" idx="12"/>
          </p:nvPr>
        </p:nvSpPr>
        <p:spPr>
          <a:xfrm>
            <a:off x="411036" y="3029961"/>
            <a:ext cx="8304340" cy="347472"/>
          </a:xfrm>
        </p:spPr>
        <p:txBody>
          <a:bodyPr lIns="0" tIns="0" rIns="0" bIns="0" anchor="t"/>
          <a:lstStyle>
            <a:lvl1pPr marL="0" indent="0">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3027244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two images at top">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81000"/>
            <a:ext cx="4560888" cy="2209800"/>
          </a:xfrm>
          <a:effectLst>
            <a:outerShdw blurRad="50800" dist="38100" dir="5400000" algn="t" rotWithShape="0">
              <a:prstClr val="black">
                <a:alpha val="40000"/>
              </a:prstClr>
            </a:outerShdw>
            <a:reflection blurRad="6350" stA="52000" endA="300" endPos="35000" dir="5400000" sy="-100000" algn="bl" rotWithShape="0"/>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Picture Placeholder 2"/>
          <p:cNvSpPr>
            <a:spLocks noGrp="1"/>
          </p:cNvSpPr>
          <p:nvPr>
            <p:ph type="pic" idx="13"/>
          </p:nvPr>
        </p:nvSpPr>
        <p:spPr>
          <a:xfrm>
            <a:off x="4572000" y="381000"/>
            <a:ext cx="4560888" cy="2209800"/>
          </a:xfrm>
          <a:effectLst>
            <a:outerShdw blurRad="50800" dist="38100" dir="5400000" algn="t" rotWithShape="0">
              <a:prstClr val="black">
                <a:alpha val="40000"/>
              </a:prstClr>
            </a:outerShdw>
            <a:reflection blurRad="6350" stA="52000" endA="300" endPos="35000" dir="5400000" sy="-100000" algn="bl" rotWithShape="0"/>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8" name="Title 9"/>
          <p:cNvSpPr>
            <a:spLocks noGrp="1"/>
          </p:cNvSpPr>
          <p:nvPr>
            <p:ph type="title"/>
          </p:nvPr>
        </p:nvSpPr>
        <p:spPr>
          <a:xfrm>
            <a:off x="414338" y="2674620"/>
            <a:ext cx="8301037" cy="640080"/>
          </a:xfrm>
          <a:noFill/>
        </p:spPr>
        <p:txBody>
          <a:bodyPr/>
          <a:lstStyle/>
          <a:p>
            <a:r>
              <a:rPr lang="en-US" smtClean="0"/>
              <a:t>Click to edit Master title style</a:t>
            </a:r>
            <a:endParaRPr lang="en-US" dirty="0"/>
          </a:p>
        </p:txBody>
      </p:sp>
      <p:sp>
        <p:nvSpPr>
          <p:cNvPr id="9" name="Text Placeholder 3"/>
          <p:cNvSpPr>
            <a:spLocks noGrp="1"/>
          </p:cNvSpPr>
          <p:nvPr>
            <p:ph type="body" sz="half" idx="2"/>
          </p:nvPr>
        </p:nvSpPr>
        <p:spPr>
          <a:xfrm>
            <a:off x="409020" y="3721236"/>
            <a:ext cx="8306355" cy="2709727"/>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5"/>
          <p:cNvSpPr>
            <a:spLocks noGrp="1"/>
          </p:cNvSpPr>
          <p:nvPr>
            <p:ph type="body" sz="quarter" idx="12"/>
          </p:nvPr>
        </p:nvSpPr>
        <p:spPr>
          <a:xfrm>
            <a:off x="411036" y="3372861"/>
            <a:ext cx="8304340" cy="347472"/>
          </a:xfrm>
        </p:spPr>
        <p:txBody>
          <a:bodyPr lIns="0" tIns="0" rIns="0" bIns="0" anchor="t"/>
          <a:lstStyle>
            <a:lvl1pPr marL="0" indent="0">
              <a:lnSpc>
                <a:spcPts val="1800"/>
              </a:lnSpc>
              <a:spcBef>
                <a:spcPts val="0"/>
              </a:spcBef>
              <a:buNone/>
              <a:defRPr sz="1800" b="0" i="0"/>
            </a:lvl1pPr>
          </a:lstStyle>
          <a:p>
            <a:pPr lvl="0"/>
            <a:r>
              <a:rPr lang="en-US" smtClean="0"/>
              <a:t>Click to edit Master text styles</a:t>
            </a:r>
          </a:p>
        </p:txBody>
      </p:sp>
      <p:sp>
        <p:nvSpPr>
          <p:cNvPr id="12" name="Footer Placeholder 9"/>
          <p:cNvSpPr>
            <a:spLocks noGrp="1"/>
          </p:cNvSpPr>
          <p:nvPr>
            <p:ph type="ftr" sz="quarter" idx="3"/>
          </p:nvPr>
        </p:nvSpPr>
        <p:spPr>
          <a:xfrm>
            <a:off x="2302820" y="6617891"/>
            <a:ext cx="4535424" cy="153888"/>
          </a:xfrm>
          <a:prstGeom prst="rect">
            <a:avLst/>
          </a:prstGeom>
          <a:noFill/>
        </p:spPr>
        <p:txBody>
          <a:bodyPr wrap="square" lIns="0" tIns="0" rIns="0" bIns="0" rtlCol="0">
            <a:spAutoFit/>
          </a:bodyPr>
          <a:lstStyle>
            <a:lvl1pPr algn="ctr" rtl="0" fontAlgn="base">
              <a:spcBef>
                <a:spcPct val="0"/>
              </a:spcBef>
              <a:spcAft>
                <a:spcPct val="0"/>
              </a:spcAft>
              <a:defRPr lang="en-US" sz="1000" b="1" kern="1200" dirty="0" smtClean="0">
                <a:solidFill>
                  <a:schemeClr val="tx1"/>
                </a:solidFill>
                <a:latin typeface="Arial" charset="0"/>
                <a:ea typeface="+mn-ea"/>
                <a:cs typeface="+mn-cs"/>
              </a:defRPr>
            </a:lvl1pPr>
          </a:lstStyle>
          <a:p>
            <a:r>
              <a:rPr>
                <a:solidFill>
                  <a:srgbClr val="000000"/>
                </a:solidFill>
              </a:rPr>
              <a:t>BOEING PROPRIETARY</a:t>
            </a:r>
          </a:p>
        </p:txBody>
      </p:sp>
    </p:spTree>
    <p:extLst>
      <p:ext uri="{BB962C8B-B14F-4D97-AF65-F5344CB8AC3E}">
        <p14:creationId xmlns:p14="http://schemas.microsoft.com/office/powerpoint/2010/main" val="25607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im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11"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2"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
        <p:nvSpPr>
          <p:cNvPr id="8" name="Content Placeholder 2"/>
          <p:cNvSpPr>
            <a:spLocks noGrp="1"/>
          </p:cNvSpPr>
          <p:nvPr>
            <p:ph idx="1"/>
          </p:nvPr>
        </p:nvSpPr>
        <p:spPr>
          <a:xfrm>
            <a:off x="414338" y="1288503"/>
            <a:ext cx="8301037" cy="5142460"/>
          </a:xfrm>
          <a:noFill/>
          <a:ln w="9525">
            <a:noFill/>
            <a:miter lim="800000"/>
            <a:headEnd/>
            <a:tailEnd/>
          </a:ln>
        </p:spPr>
        <p:txBody>
          <a:bodyPr vert="horz" wrap="square" lIns="0" tIns="0" rIns="0" bIns="0" numCol="1" anchor="t" anchorCtr="0" compatLnSpc="1">
            <a:prstTxWarp prst="textNoShape">
              <a:avLst/>
            </a:prstTxWarp>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dirty="0" smtClean="0">
                <a:ln>
                  <a:noFill/>
                </a:ln>
                <a:solidFill>
                  <a:srgbClr val="000000"/>
                </a:solidFill>
                <a:effectLst/>
                <a:uLnTx/>
                <a:uFillTx/>
                <a:latin typeface="+mn-lt"/>
                <a:ea typeface="+mn-ea"/>
                <a:cs typeface="Arial" pitchFamily="34" charset="0"/>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600" b="0" i="0" u="none" strike="noStrike" kern="0" cap="none" spc="0" normalizeH="0" baseline="0" noProof="0" dirty="0" smtClean="0">
                <a:ln>
                  <a:noFill/>
                </a:ln>
                <a:solidFill>
                  <a:srgbClr val="000000"/>
                </a:solidFill>
                <a:effectLst/>
                <a:uLnTx/>
                <a:uFillTx/>
                <a:latin typeface="+mn-lt"/>
                <a:ea typeface="+mn-ea"/>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400" b="0" i="0" u="none" strike="noStrike" kern="0" cap="none" spc="0" normalizeH="0" baseline="0" noProof="0" dirty="0" smtClean="0">
                <a:ln>
                  <a:noFill/>
                </a:ln>
                <a:solidFill>
                  <a:srgbClr val="000000"/>
                </a:solidFill>
                <a:effectLst/>
                <a:uLnTx/>
                <a:uFillTx/>
                <a:latin typeface="+mn-lt"/>
                <a:ea typeface="+mn-ea"/>
                <a:cs typeface="Arial" pitchFamily="34" charset="0"/>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0" cap="none" spc="0" normalizeH="0" baseline="0" noProof="0" dirty="0" smtClean="0">
                <a:ln>
                  <a:noFill/>
                </a:ln>
                <a:solidFill>
                  <a:srgbClr val="000000"/>
                </a:solidFill>
                <a:effectLst/>
                <a:uLnTx/>
                <a:uFillTx/>
                <a:latin typeface="+mn-lt"/>
                <a:ea typeface="+mn-ea"/>
                <a:cs typeface="Arial" pitchFamily="34" charset="0"/>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0" cap="none" spc="0" normalizeH="0" baseline="0" noProof="0" dirty="0">
                <a:ln>
                  <a:noFill/>
                </a:ln>
                <a:solidFill>
                  <a:srgbClr val="000000"/>
                </a:solidFill>
                <a:effectLst/>
                <a:uLnTx/>
                <a:uFillTx/>
                <a:latin typeface="+mn-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2927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597" y="1404938"/>
            <a:ext cx="2696817" cy="639762"/>
          </a:xfrm>
        </p:spPr>
        <p:txBody>
          <a:bodyPr anchor="t">
            <a:normAutofit/>
          </a:bodyPr>
          <a:lstStyle>
            <a:lvl1pPr marL="0" indent="0">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97" y="2044700"/>
            <a:ext cx="2683565" cy="4379637"/>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1200" cap="none" spc="0" normalizeH="0" baseline="0" noProof="0">
                <a:ln>
                  <a:noFill/>
                </a:ln>
                <a:solidFill>
                  <a:prstClr val="black"/>
                </a:solidFill>
                <a:effectLst/>
                <a:uLnTx/>
                <a:uFillTx/>
                <a:cs typeface="Arial" pitchFamily="34" charset="0"/>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600" b="0" i="0" u="none" strike="noStrike" kern="1200" cap="none" spc="0" normalizeH="0" baseline="0" noProof="0">
                <a:ln>
                  <a:noFill/>
                </a:ln>
                <a:solidFill>
                  <a:prstClr val="black"/>
                </a:solidFill>
                <a:effectLst/>
                <a:uLnTx/>
                <a:uFillTx/>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400" b="0" i="0" u="none" strike="noStrike" kern="1200" cap="none" spc="0" normalizeH="0" baseline="0" noProof="0">
                <a:ln>
                  <a:noFill/>
                </a:ln>
                <a:solidFill>
                  <a:prstClr val="black"/>
                </a:solidFill>
                <a:effectLst/>
                <a:uLnTx/>
                <a:uFillTx/>
                <a:cs typeface="Arial" pitchFamily="34" charset="0"/>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
          <p:cNvSpPr>
            <a:spLocks noGrp="1"/>
          </p:cNvSpPr>
          <p:nvPr>
            <p:ph type="body" idx="13"/>
          </p:nvPr>
        </p:nvSpPr>
        <p:spPr>
          <a:xfrm>
            <a:off x="3210776" y="1398312"/>
            <a:ext cx="2696817" cy="639762"/>
          </a:xfrm>
        </p:spPr>
        <p:txBody>
          <a:bodyPr anchor="t">
            <a:normAutofit/>
          </a:bodyPr>
          <a:lstStyle>
            <a:lvl1pPr marL="0" indent="0">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Content Placeholder 3"/>
          <p:cNvSpPr>
            <a:spLocks noGrp="1"/>
          </p:cNvSpPr>
          <p:nvPr>
            <p:ph sz="half" idx="14"/>
          </p:nvPr>
        </p:nvSpPr>
        <p:spPr>
          <a:xfrm>
            <a:off x="3210776" y="2044700"/>
            <a:ext cx="2683565" cy="4379637"/>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1200" cap="none" spc="0" normalizeH="0" baseline="0" noProof="0">
                <a:ln>
                  <a:noFill/>
                </a:ln>
                <a:solidFill>
                  <a:prstClr val="black"/>
                </a:solidFill>
                <a:effectLst/>
                <a:uLnTx/>
                <a:uFillTx/>
                <a:cs typeface="Arial" pitchFamily="34" charset="0"/>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600" b="0" i="0" u="none" strike="noStrike" kern="1200" cap="none" spc="0" normalizeH="0" baseline="0" noProof="0">
                <a:ln>
                  <a:noFill/>
                </a:ln>
                <a:solidFill>
                  <a:prstClr val="black"/>
                </a:solidFill>
                <a:effectLst/>
                <a:uLnTx/>
                <a:uFillTx/>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400" b="0" i="0" u="none" strike="noStrike" kern="1200" cap="none" spc="0" normalizeH="0" baseline="0" noProof="0">
                <a:ln>
                  <a:noFill/>
                </a:ln>
                <a:solidFill>
                  <a:prstClr val="black"/>
                </a:solidFill>
                <a:effectLst/>
                <a:uLnTx/>
                <a:uFillTx/>
                <a:cs typeface="Arial" pitchFamily="34" charset="0"/>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2"/>
          <p:cNvSpPr>
            <a:spLocks noGrp="1"/>
          </p:cNvSpPr>
          <p:nvPr>
            <p:ph type="body" idx="15"/>
          </p:nvPr>
        </p:nvSpPr>
        <p:spPr>
          <a:xfrm>
            <a:off x="6009309" y="1404939"/>
            <a:ext cx="2696817" cy="639762"/>
          </a:xfrm>
        </p:spPr>
        <p:txBody>
          <a:bodyPr anchor="t">
            <a:normAutofit/>
          </a:bodyPr>
          <a:lstStyle>
            <a:lvl1pPr marL="0" indent="0">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Content Placeholder 3"/>
          <p:cNvSpPr>
            <a:spLocks noGrp="1"/>
          </p:cNvSpPr>
          <p:nvPr>
            <p:ph sz="half" idx="16"/>
          </p:nvPr>
        </p:nvSpPr>
        <p:spPr>
          <a:xfrm>
            <a:off x="6009309" y="2044700"/>
            <a:ext cx="2683565" cy="4379637"/>
          </a:xfrm>
        </p:spPr>
        <p:txBody>
          <a:bodyPr>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1200" cap="none" spc="0" normalizeH="0" baseline="0" noProof="0">
                <a:ln>
                  <a:noFill/>
                </a:ln>
                <a:solidFill>
                  <a:prstClr val="black"/>
                </a:solidFill>
                <a:effectLst/>
                <a:uLnTx/>
                <a:uFillTx/>
                <a:cs typeface="Arial" pitchFamily="34" charset="0"/>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600" b="0" i="0" u="none" strike="noStrike" kern="1200" cap="none" spc="0" normalizeH="0" baseline="0" noProof="0">
                <a:ln>
                  <a:noFill/>
                </a:ln>
                <a:solidFill>
                  <a:prstClr val="black"/>
                </a:solidFill>
                <a:effectLst/>
                <a:uLnTx/>
                <a:uFillTx/>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400" b="0" i="0" u="none" strike="noStrike" kern="1200" cap="none" spc="0" normalizeH="0" baseline="0" noProof="0">
                <a:ln>
                  <a:noFill/>
                </a:ln>
                <a:solidFill>
                  <a:prstClr val="black"/>
                </a:solidFill>
                <a:effectLst/>
                <a:uLnTx/>
                <a:uFillTx/>
                <a:cs typeface="Arial" pitchFamily="34" charset="0"/>
              </a:defRPr>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200" b="0" i="0" u="none" strike="noStrike" kern="1200" cap="none" spc="0" normalizeH="0" baseline="0" noProof="0">
                <a:ln>
                  <a:noFill/>
                </a:ln>
                <a:solidFill>
                  <a:prstClr val="black"/>
                </a:solidFill>
                <a:effectLst/>
                <a:uLnTx/>
                <a:uFillTx/>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14"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5"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224970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3 text blocks below">
    <p:spTree>
      <p:nvGrpSpPr>
        <p:cNvPr id="1" name=""/>
        <p:cNvGrpSpPr/>
        <p:nvPr/>
      </p:nvGrpSpPr>
      <p:grpSpPr>
        <a:xfrm>
          <a:off x="0" y="0"/>
          <a:ext cx="0" cy="0"/>
          <a:chOff x="0" y="0"/>
          <a:chExt cx="0" cy="0"/>
        </a:xfrm>
      </p:grpSpPr>
      <p:sp>
        <p:nvSpPr>
          <p:cNvPr id="4" name="Picture Placeholder 2"/>
          <p:cNvSpPr>
            <a:spLocks noGrp="1"/>
          </p:cNvSpPr>
          <p:nvPr>
            <p:ph type="pic" idx="13"/>
          </p:nvPr>
        </p:nvSpPr>
        <p:spPr>
          <a:xfrm>
            <a:off x="427038" y="1412875"/>
            <a:ext cx="2431098" cy="2857374"/>
          </a:xfrm>
          <a:noFill/>
          <a:ln w="9525">
            <a:noFill/>
            <a:miter lim="800000"/>
            <a:headEnd/>
            <a:tailEnd/>
          </a:ln>
          <a:effectLst>
            <a:outerShdw blurRad="50800" dist="38100" dir="2700000" algn="ctr" rotWithShape="0">
              <a:schemeClr val="tx1">
                <a:alpha val="40000"/>
              </a:schemeClr>
            </a:outerShdw>
          </a:effectLst>
        </p:spPr>
        <p:txBody>
          <a:bodyPr vert="horz" wrap="square" lIns="0" tIns="0" rIns="0" bIns="0" numCol="1" rtlCol="0" anchor="t" anchorCtr="0" compatLnSpc="1">
            <a:prstTxWarp prst="textNoShape">
              <a:avLst/>
            </a:prstTxWarp>
            <a:normAutofit/>
          </a:bodyPr>
          <a:lstStyle>
            <a:lvl1pPr marL="0" indent="0">
              <a:buNone/>
              <a:defRPr kumimoji="0" lang="en-US" sz="2400" b="0" i="0" u="none" strike="noStrike" kern="0" cap="none" spc="0" normalizeH="0" baseline="0" noProof="0" dirty="0">
                <a:ln>
                  <a:noFill/>
                </a:ln>
                <a:solidFill>
                  <a:srgbClr val="000000"/>
                </a:solidFill>
                <a:effectLst/>
                <a:uLnTx/>
                <a:uFillTx/>
                <a:latin typeface="+mn-lt"/>
                <a:ea typeface="+mn-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20738" rtl="0" eaLnBrk="1" fontAlgn="base" latinLnBrk="0" hangingPunct="1">
              <a:lnSpc>
                <a:spcPct val="90000"/>
              </a:lnSpc>
              <a:spcBef>
                <a:spcPts val="0"/>
              </a:spcBef>
              <a:spcAft>
                <a:spcPts val="1200"/>
              </a:spcAft>
              <a:buClr>
                <a:srgbClr val="0039A6"/>
              </a:buClr>
              <a:buSzTx/>
              <a:buFont typeface="Wingdings" pitchFamily="2" charset="2"/>
              <a:buNone/>
              <a:tabLst/>
            </a:pPr>
            <a:r>
              <a:rPr lang="en-US" noProof="0" dirty="0" smtClean="0"/>
              <a:t>Click icon to add picture</a:t>
            </a:r>
            <a:endParaRPr lang="en-US" noProof="0" dirty="0"/>
          </a:p>
        </p:txBody>
      </p:sp>
      <p:sp>
        <p:nvSpPr>
          <p:cNvPr id="7" name="Picture Placeholder 2"/>
          <p:cNvSpPr>
            <a:spLocks noGrp="1"/>
          </p:cNvSpPr>
          <p:nvPr>
            <p:ph type="pic" idx="14"/>
          </p:nvPr>
        </p:nvSpPr>
        <p:spPr>
          <a:xfrm>
            <a:off x="3346450" y="1412875"/>
            <a:ext cx="2431098" cy="2857374"/>
          </a:xfrm>
          <a:noFill/>
          <a:ln w="9525">
            <a:noFill/>
            <a:miter lim="800000"/>
            <a:headEnd/>
            <a:tailEnd/>
          </a:ln>
          <a:effectLst>
            <a:outerShdw blurRad="50800" dist="38100" dir="2700000" algn="ctr" rotWithShape="0">
              <a:schemeClr val="tx1">
                <a:alpha val="40000"/>
              </a:schemeClr>
            </a:outerShdw>
          </a:effectLst>
        </p:spPr>
        <p:txBody>
          <a:bodyPr vert="horz" wrap="square" lIns="0" tIns="0" rIns="0" bIns="0" numCol="1" rtlCol="0" anchor="t" anchorCtr="0" compatLnSpc="1">
            <a:prstTxWarp prst="textNoShape">
              <a:avLst/>
            </a:prstTxWarp>
            <a:normAutofit/>
          </a:bodyPr>
          <a:lstStyle>
            <a:lvl1pPr marL="0" indent="0">
              <a:buNone/>
              <a:defRPr kumimoji="0" lang="en-US" sz="2400" b="0" i="0" u="none" strike="noStrike" kern="0" cap="none" spc="0" normalizeH="0" baseline="0" noProof="0" dirty="0">
                <a:ln>
                  <a:noFill/>
                </a:ln>
                <a:solidFill>
                  <a:srgbClr val="000000"/>
                </a:solidFill>
                <a:effectLst/>
                <a:uLnTx/>
                <a:uFillTx/>
                <a:latin typeface="+mn-lt"/>
                <a:ea typeface="+mn-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20738" rtl="0" eaLnBrk="1" fontAlgn="base" latinLnBrk="0" hangingPunct="1">
              <a:lnSpc>
                <a:spcPct val="90000"/>
              </a:lnSpc>
              <a:spcBef>
                <a:spcPts val="0"/>
              </a:spcBef>
              <a:spcAft>
                <a:spcPts val="1200"/>
              </a:spcAft>
              <a:buClr>
                <a:srgbClr val="0039A6"/>
              </a:buClr>
              <a:buSzTx/>
              <a:buFont typeface="Wingdings" pitchFamily="2" charset="2"/>
              <a:buNone/>
              <a:tabLst/>
            </a:pPr>
            <a:r>
              <a:rPr lang="en-US" noProof="0" dirty="0" smtClean="0"/>
              <a:t>Click icon to add picture</a:t>
            </a:r>
            <a:endParaRPr lang="en-US" noProof="0" dirty="0"/>
          </a:p>
        </p:txBody>
      </p:sp>
      <p:sp>
        <p:nvSpPr>
          <p:cNvPr id="8" name="Picture Placeholder 2"/>
          <p:cNvSpPr>
            <a:spLocks noGrp="1"/>
          </p:cNvSpPr>
          <p:nvPr>
            <p:ph type="pic" idx="15"/>
          </p:nvPr>
        </p:nvSpPr>
        <p:spPr>
          <a:xfrm>
            <a:off x="6295962" y="1412875"/>
            <a:ext cx="2431098" cy="2857374"/>
          </a:xfrm>
          <a:noFill/>
          <a:ln w="9525">
            <a:noFill/>
            <a:miter lim="800000"/>
            <a:headEnd/>
            <a:tailEnd/>
          </a:ln>
          <a:effectLst>
            <a:outerShdw blurRad="50800" dist="38100" dir="2700000" algn="ctr" rotWithShape="0">
              <a:schemeClr val="tx1">
                <a:alpha val="40000"/>
              </a:schemeClr>
            </a:outerShdw>
          </a:effectLst>
        </p:spPr>
        <p:txBody>
          <a:bodyPr vert="horz" wrap="square" lIns="0" tIns="0" rIns="0" bIns="0" numCol="1" rtlCol="0" anchor="t" anchorCtr="0" compatLnSpc="1">
            <a:prstTxWarp prst="textNoShape">
              <a:avLst/>
            </a:prstTxWarp>
            <a:normAutofit/>
          </a:bodyPr>
          <a:lstStyle>
            <a:lvl1pPr marL="0" indent="0">
              <a:buNone/>
              <a:defRPr kumimoji="0" lang="en-US" sz="2400" b="0" i="0" u="none" strike="noStrike" kern="0" cap="none" spc="0" normalizeH="0" baseline="0" noProof="0" dirty="0">
                <a:ln>
                  <a:noFill/>
                </a:ln>
                <a:solidFill>
                  <a:srgbClr val="000000"/>
                </a:solidFill>
                <a:effectLst/>
                <a:uLnTx/>
                <a:uFillTx/>
                <a:latin typeface="+mn-lt"/>
                <a:ea typeface="+mn-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20738" rtl="0" eaLnBrk="1" fontAlgn="base" latinLnBrk="0" hangingPunct="1">
              <a:lnSpc>
                <a:spcPct val="90000"/>
              </a:lnSpc>
              <a:spcBef>
                <a:spcPts val="0"/>
              </a:spcBef>
              <a:spcAft>
                <a:spcPts val="1200"/>
              </a:spcAft>
              <a:buClr>
                <a:srgbClr val="0039A6"/>
              </a:buClr>
              <a:buSzTx/>
              <a:buFont typeface="Wingdings" pitchFamily="2" charset="2"/>
              <a:buNone/>
              <a:tabLst/>
            </a:pPr>
            <a:r>
              <a:rPr lang="en-US" noProof="0" dirty="0" smtClean="0"/>
              <a:t>Click icon to add picture</a:t>
            </a:r>
            <a:endParaRPr lang="en-US" noProof="0" dirty="0"/>
          </a:p>
        </p:txBody>
      </p:sp>
      <p:sp>
        <p:nvSpPr>
          <p:cNvPr id="9" name="Text Placeholder 3"/>
          <p:cNvSpPr>
            <a:spLocks noGrp="1"/>
          </p:cNvSpPr>
          <p:nvPr>
            <p:ph type="body" sz="half" idx="2"/>
          </p:nvPr>
        </p:nvSpPr>
        <p:spPr>
          <a:xfrm>
            <a:off x="419101" y="4590288"/>
            <a:ext cx="2459037" cy="1801367"/>
          </a:xfrm>
        </p:spPr>
        <p:txBody>
          <a:bodyPr>
            <a:no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p:cNvSpPr>
            <a:spLocks noGrp="1"/>
          </p:cNvSpPr>
          <p:nvPr>
            <p:ph type="body" sz="half" idx="16"/>
          </p:nvPr>
        </p:nvSpPr>
        <p:spPr>
          <a:xfrm>
            <a:off x="3354388" y="4604196"/>
            <a:ext cx="2459037" cy="1801367"/>
          </a:xfrm>
        </p:spPr>
        <p:txBody>
          <a:bodyPr>
            <a:no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17"/>
          </p:nvPr>
        </p:nvSpPr>
        <p:spPr>
          <a:xfrm>
            <a:off x="6302375" y="4604196"/>
            <a:ext cx="2459037" cy="1801367"/>
          </a:xfrm>
        </p:spPr>
        <p:txBody>
          <a:bodyPr>
            <a:no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413750" y="6510792"/>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15"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6"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2032575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217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9"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0"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129727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wo images">
    <p:spTree>
      <p:nvGrpSpPr>
        <p:cNvPr id="1" name=""/>
        <p:cNvGrpSpPr/>
        <p:nvPr/>
      </p:nvGrpSpPr>
      <p:grpSpPr>
        <a:xfrm>
          <a:off x="0" y="0"/>
          <a:ext cx="0" cy="0"/>
          <a:chOff x="0" y="0"/>
          <a:chExt cx="0" cy="0"/>
        </a:xfrm>
      </p:grpSpPr>
      <p:sp>
        <p:nvSpPr>
          <p:cNvPr id="8" name="Picture Placeholder 2"/>
          <p:cNvSpPr>
            <a:spLocks noGrp="1"/>
          </p:cNvSpPr>
          <p:nvPr>
            <p:ph type="pic" idx="15"/>
          </p:nvPr>
        </p:nvSpPr>
        <p:spPr>
          <a:xfrm>
            <a:off x="4810991" y="4048998"/>
            <a:ext cx="3893272" cy="2364075"/>
          </a:xfrm>
          <a:noFill/>
          <a:ln w="9525">
            <a:noFill/>
            <a:miter lim="800000"/>
            <a:headEnd/>
            <a:tailEnd/>
          </a:ln>
          <a:effectLst>
            <a:outerShdw blurRad="50800" dist="38100" dir="2700000" algn="ctr" rotWithShape="0">
              <a:schemeClr val="tx1">
                <a:alpha val="40000"/>
              </a:schemeClr>
            </a:outerShdw>
          </a:effectLst>
        </p:spPr>
        <p:txBody>
          <a:bodyPr vert="horz" wrap="square" lIns="0" tIns="0" rIns="0" bIns="0" numCol="1" rtlCol="0" anchor="t" anchorCtr="0" compatLnSpc="1">
            <a:prstTxWarp prst="textNoShape">
              <a:avLst/>
            </a:prstTxWarp>
            <a:normAutofit/>
          </a:bodyPr>
          <a:lstStyle>
            <a:lvl1pPr marL="0" indent="0">
              <a:buNone/>
              <a:defRPr kumimoji="0" lang="en-US" sz="2400" b="0" i="0" u="none" strike="noStrike" kern="0" cap="none" spc="0" normalizeH="0" baseline="0" noProof="0" dirty="0">
                <a:ln>
                  <a:noFill/>
                </a:ln>
                <a:solidFill>
                  <a:srgbClr val="000000"/>
                </a:solidFill>
                <a:effectLst/>
                <a:uLnTx/>
                <a:uFillTx/>
                <a:latin typeface="+mn-lt"/>
                <a:ea typeface="+mn-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20738" rtl="0" eaLnBrk="1" fontAlgn="base" latinLnBrk="0" hangingPunct="1">
              <a:lnSpc>
                <a:spcPct val="90000"/>
              </a:lnSpc>
              <a:spcBef>
                <a:spcPts val="0"/>
              </a:spcBef>
              <a:spcAft>
                <a:spcPts val="1200"/>
              </a:spcAft>
              <a:buClr>
                <a:srgbClr val="0039A6"/>
              </a:buClr>
              <a:buSzTx/>
              <a:buFont typeface="Wingdings" pitchFamily="2" charset="2"/>
              <a:buNone/>
              <a:tabLst/>
            </a:pPr>
            <a:r>
              <a:rPr lang="en-US" noProof="0" dirty="0" smtClean="0"/>
              <a:t>Click icon to add picture</a:t>
            </a:r>
            <a:endParaRPr lang="en-US" noProof="0" dirty="0"/>
          </a:p>
        </p:txBody>
      </p:sp>
      <p:sp>
        <p:nvSpPr>
          <p:cNvPr id="6" name="Picture Placeholder 2"/>
          <p:cNvSpPr>
            <a:spLocks noGrp="1"/>
          </p:cNvSpPr>
          <p:nvPr>
            <p:ph type="pic" idx="13"/>
          </p:nvPr>
        </p:nvSpPr>
        <p:spPr>
          <a:xfrm>
            <a:off x="4810991" y="1355497"/>
            <a:ext cx="3893272" cy="2364075"/>
          </a:xfrm>
          <a:effectLst>
            <a:outerShdw blurRad="50800" dist="38100" dir="2700000" algn="ctr" rotWithShape="0">
              <a:schemeClr val="tx1">
                <a:alpha val="40000"/>
              </a:scheme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2"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9"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4"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
        <p:nvSpPr>
          <p:cNvPr id="15" name="Text Placeholder 3"/>
          <p:cNvSpPr>
            <a:spLocks noGrp="1"/>
          </p:cNvSpPr>
          <p:nvPr>
            <p:ph type="body" sz="half" idx="2"/>
          </p:nvPr>
        </p:nvSpPr>
        <p:spPr>
          <a:xfrm>
            <a:off x="413291" y="1279297"/>
            <a:ext cx="4141788" cy="5151666"/>
          </a:xfrm>
        </p:spPr>
        <p:txBody>
          <a:bodyPr lIns="0" tIns="0" rIns="0" bIns="0">
            <a:normAutofit/>
          </a:bodyPr>
          <a:lstStyle>
            <a:lvl1pPr marL="342900" marR="0" indent="-342900" algn="l" defTabSz="914400" rtl="0" eaLnBrk="1" fontAlgn="base" latinLnBrk="0" hangingPunct="1">
              <a:lnSpc>
                <a:spcPct val="90000"/>
              </a:lnSpc>
              <a:spcBef>
                <a:spcPts val="0"/>
              </a:spcBef>
              <a:spcAft>
                <a:spcPts val="1000"/>
              </a:spcAft>
              <a:buClrTx/>
              <a:buSzTx/>
              <a:buFont typeface="Arial" pitchFamily="34" charset="0"/>
              <a:buChar char="•"/>
              <a:tabLst/>
              <a:defRPr kumimoji="0" lang="en-US" sz="1800" b="0" i="0" u="none" strike="noStrike" kern="0" cap="none" spc="0" normalizeH="0" baseline="0" noProof="0">
                <a:ln>
                  <a:noFill/>
                </a:ln>
                <a:solidFill>
                  <a:srgbClr val="000000"/>
                </a:solidFill>
                <a:effectLst/>
                <a:uLnTx/>
                <a:uFillTx/>
              </a:defRPr>
            </a:lvl1pPr>
            <a:lvl2pPr marL="742950" marR="0" indent="-285750" algn="l" defTabSz="914400" rtl="0" eaLnBrk="1" fontAlgn="base" latinLnBrk="0" hangingPunct="1">
              <a:lnSpc>
                <a:spcPct val="90000"/>
              </a:lnSpc>
              <a:spcBef>
                <a:spcPts val="0"/>
              </a:spcBef>
              <a:spcAft>
                <a:spcPts val="1000"/>
              </a:spcAft>
              <a:buClrTx/>
              <a:buSzTx/>
              <a:buFont typeface="Arial" pitchFamily="34" charset="0"/>
              <a:buChar char="–"/>
              <a:tabLst/>
              <a:defRPr sz="1600">
                <a:solidFill>
                  <a:schemeClr val="tx1"/>
                </a:solidFill>
                <a:latin typeface="+mn-lt"/>
                <a:cs typeface="Arial" pitchFamily="34" charset="0"/>
              </a:defRPr>
            </a:lvl2pPr>
            <a:lvl3pPr marL="11430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400"/>
            </a:lvl3pPr>
            <a:lvl4pPr marL="16002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4pPr>
            <a:lvl5pPr marL="2057400" marR="0" indent="-228600" algn="l" defTabSz="914400" rtl="0" eaLnBrk="1" fontAlgn="base" latinLnBrk="0" hangingPunct="1">
              <a:lnSpc>
                <a:spcPct val="90000"/>
              </a:lnSpc>
              <a:spcBef>
                <a:spcPts val="0"/>
              </a:spcBef>
              <a:spcAft>
                <a:spcPts val="1000"/>
              </a:spcAft>
              <a:buClrTx/>
              <a:buSzTx/>
              <a:buFont typeface="Arial" pitchFamily="34" charset="0"/>
              <a:buChar char="»"/>
              <a:tabLst/>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377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6" name="Chart Placeholder 6"/>
          <p:cNvSpPr>
            <a:spLocks noGrp="1"/>
          </p:cNvSpPr>
          <p:nvPr>
            <p:ph type="chart" sz="quarter" idx="12"/>
          </p:nvPr>
        </p:nvSpPr>
        <p:spPr>
          <a:xfrm>
            <a:off x="1078992" y="1629874"/>
            <a:ext cx="7588112" cy="4332014"/>
          </a:xfrm>
        </p:spPr>
        <p:txBody>
          <a:bodyPr/>
          <a:lstStyle>
            <a:lvl1pPr>
              <a:buNone/>
              <a:defRPr/>
            </a:lvl1pPr>
          </a:lstStyle>
          <a:p>
            <a:r>
              <a:rPr lang="en-US" dirty="0" smtClean="0"/>
              <a:t>Click icon to add chart</a:t>
            </a:r>
            <a:endParaRPr lang="en-US" dirty="0"/>
          </a:p>
        </p:txBody>
      </p:sp>
      <p:sp>
        <p:nvSpPr>
          <p:cNvPr id="8" name="Content Placeholder 7"/>
          <p:cNvSpPr>
            <a:spLocks noGrp="1"/>
          </p:cNvSpPr>
          <p:nvPr>
            <p:ph sz="quarter" idx="13" hasCustomPrompt="1"/>
          </p:nvPr>
        </p:nvSpPr>
        <p:spPr>
          <a:xfrm>
            <a:off x="361626" y="5383213"/>
            <a:ext cx="2252662" cy="1000334"/>
          </a:xfrm>
        </p:spPr>
        <p:txBody>
          <a:bodyPr/>
          <a:lstStyle>
            <a:lvl1pPr marL="112713" indent="-112713">
              <a:lnSpc>
                <a:spcPct val="100000"/>
              </a:lnSpc>
              <a:tabLst/>
              <a:defRPr sz="1000" baseline="0"/>
            </a:lvl1pPr>
          </a:lstStyle>
          <a:p>
            <a:pPr lvl="0"/>
            <a:r>
              <a:rPr lang="en-US" dirty="0" smtClean="0"/>
              <a:t>Click edit rules list</a:t>
            </a:r>
            <a:endParaRPr lang="en-US" dirty="0"/>
          </a:p>
        </p:txBody>
      </p:sp>
      <p:sp>
        <p:nvSpPr>
          <p:cNvPr id="11"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12"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3"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21890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e Chart ">
    <p:spTree>
      <p:nvGrpSpPr>
        <p:cNvPr id="1" name=""/>
        <p:cNvGrpSpPr/>
        <p:nvPr/>
      </p:nvGrpSpPr>
      <p:grpSpPr>
        <a:xfrm>
          <a:off x="0" y="0"/>
          <a:ext cx="0" cy="0"/>
          <a:chOff x="0" y="0"/>
          <a:chExt cx="0" cy="0"/>
        </a:xfrm>
      </p:grpSpPr>
      <p:sp>
        <p:nvSpPr>
          <p:cNvPr id="6" name="Chart Placeholder 6"/>
          <p:cNvSpPr>
            <a:spLocks noGrp="1"/>
          </p:cNvSpPr>
          <p:nvPr>
            <p:ph type="chart" sz="quarter" idx="12"/>
          </p:nvPr>
        </p:nvSpPr>
        <p:spPr>
          <a:xfrm>
            <a:off x="427038" y="1741438"/>
            <a:ext cx="4098236" cy="4208584"/>
          </a:xfrm>
        </p:spPr>
        <p:txBody>
          <a:bodyPr/>
          <a:lstStyle>
            <a:lvl1pPr>
              <a:buNone/>
              <a:defRPr/>
            </a:lvl1pPr>
          </a:lstStyle>
          <a:p>
            <a:r>
              <a:rPr lang="en-US" dirty="0" smtClean="0"/>
              <a:t>Click icon to add chart</a:t>
            </a:r>
            <a:endParaRPr lang="en-US" dirty="0"/>
          </a:p>
        </p:txBody>
      </p:sp>
      <p:sp>
        <p:nvSpPr>
          <p:cNvPr id="7" name="Chart Placeholder 6"/>
          <p:cNvSpPr>
            <a:spLocks noGrp="1"/>
          </p:cNvSpPr>
          <p:nvPr>
            <p:ph type="chart" sz="quarter" idx="13"/>
          </p:nvPr>
        </p:nvSpPr>
        <p:spPr>
          <a:xfrm>
            <a:off x="4674826" y="1741438"/>
            <a:ext cx="4106862" cy="4208584"/>
          </a:xfrm>
        </p:spPr>
        <p:txBody>
          <a:bodyPr/>
          <a:lstStyle>
            <a:lvl1pPr>
              <a:buNone/>
              <a:defRPr/>
            </a:lvl1pPr>
          </a:lstStyle>
          <a:p>
            <a:r>
              <a:rPr lang="en-US" dirty="0" smtClean="0"/>
              <a:t>Click icon to add chart</a:t>
            </a:r>
            <a:endParaRPr lang="en-US" dirty="0"/>
          </a:p>
        </p:txBody>
      </p:sp>
      <p:sp>
        <p:nvSpPr>
          <p:cNvPr id="11"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9"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0"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280572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uble Bar Chart">
    <p:spTree>
      <p:nvGrpSpPr>
        <p:cNvPr id="1" name=""/>
        <p:cNvGrpSpPr/>
        <p:nvPr/>
      </p:nvGrpSpPr>
      <p:grpSpPr>
        <a:xfrm>
          <a:off x="0" y="0"/>
          <a:ext cx="0" cy="0"/>
          <a:chOff x="0" y="0"/>
          <a:chExt cx="0" cy="0"/>
        </a:xfrm>
      </p:grpSpPr>
      <p:sp>
        <p:nvSpPr>
          <p:cNvPr id="6" name="Chart Placeholder 6"/>
          <p:cNvSpPr>
            <a:spLocks noGrp="1"/>
          </p:cNvSpPr>
          <p:nvPr>
            <p:ph type="chart" sz="quarter" idx="12"/>
          </p:nvPr>
        </p:nvSpPr>
        <p:spPr>
          <a:xfrm>
            <a:off x="2894014" y="1346200"/>
            <a:ext cx="5700712" cy="2620963"/>
          </a:xfrm>
        </p:spPr>
        <p:txBody>
          <a:bodyPr/>
          <a:lstStyle>
            <a:lvl1pPr>
              <a:buNone/>
              <a:defRPr/>
            </a:lvl1pPr>
          </a:lstStyle>
          <a:p>
            <a:r>
              <a:rPr lang="en-US" dirty="0" smtClean="0"/>
              <a:t>Click icon to add chart</a:t>
            </a:r>
            <a:endParaRPr lang="en-US" dirty="0"/>
          </a:p>
        </p:txBody>
      </p:sp>
      <p:sp>
        <p:nvSpPr>
          <p:cNvPr id="7" name="Chart Placeholder 8"/>
          <p:cNvSpPr>
            <a:spLocks noGrp="1"/>
          </p:cNvSpPr>
          <p:nvPr>
            <p:ph type="chart" sz="quarter" idx="13"/>
          </p:nvPr>
        </p:nvSpPr>
        <p:spPr>
          <a:xfrm>
            <a:off x="2894014" y="3812159"/>
            <a:ext cx="5700712" cy="2551113"/>
          </a:xfrm>
        </p:spPr>
        <p:txBody>
          <a:bodyPr/>
          <a:lstStyle>
            <a:lvl1pPr>
              <a:buNone/>
              <a:defRPr/>
            </a:lvl1pPr>
          </a:lstStyle>
          <a:p>
            <a:r>
              <a:rPr lang="en-US" dirty="0" smtClean="0"/>
              <a:t>Click icon to add chart</a:t>
            </a:r>
            <a:endParaRPr lang="en-US" dirty="0"/>
          </a:p>
        </p:txBody>
      </p:sp>
      <p:sp>
        <p:nvSpPr>
          <p:cNvPr id="11" name="Slide Number Placeholder 5"/>
          <p:cNvSpPr>
            <a:spLocks noGrp="1"/>
          </p:cNvSpPr>
          <p:nvPr>
            <p:ph type="sldNum" sz="quarter" idx="4"/>
          </p:nvPr>
        </p:nvSpPr>
        <p:spPr>
          <a:xfrm>
            <a:off x="8413750" y="6509544"/>
            <a:ext cx="3810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fld id="{86F4EC4C-6701-499E-8E12-4D6B8AC026D0}" type="slidenum">
              <a:rPr lang="en-US" b="0">
                <a:solidFill>
                  <a:srgbClr val="000000"/>
                </a:solidFill>
              </a:rPr>
              <a:pPr/>
              <a:t>‹#›</a:t>
            </a:fld>
            <a:endParaRPr lang="en-US" b="0" dirty="0">
              <a:solidFill>
                <a:srgbClr val="000000"/>
              </a:solidFill>
            </a:endParaRPr>
          </a:p>
        </p:txBody>
      </p:sp>
      <p:sp>
        <p:nvSpPr>
          <p:cNvPr id="9" name="Title 1"/>
          <p:cNvSpPr>
            <a:spLocks noGrp="1"/>
          </p:cNvSpPr>
          <p:nvPr>
            <p:ph type="title"/>
          </p:nvPr>
        </p:nvSpPr>
        <p:spPr>
          <a:xfrm>
            <a:off x="413291" y="192024"/>
            <a:ext cx="8346533" cy="640080"/>
          </a:xfrm>
        </p:spPr>
        <p:txBody>
          <a:bodyPr anchor="b" anchorCtr="0">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10" name="Text Placeholder 5"/>
          <p:cNvSpPr>
            <a:spLocks noGrp="1"/>
          </p:cNvSpPr>
          <p:nvPr>
            <p:ph type="body" sz="quarter" idx="11"/>
          </p:nvPr>
        </p:nvSpPr>
        <p:spPr>
          <a:xfrm>
            <a:off x="413291" y="899692"/>
            <a:ext cx="8346533" cy="347472"/>
          </a:xfrm>
        </p:spPr>
        <p:txBody>
          <a:bodyPr lIns="0" tIns="0" rIns="0" bIns="0" anchor="t"/>
          <a:lstStyle>
            <a:lvl1pPr marL="0" indent="0" algn="l">
              <a:lnSpc>
                <a:spcPts val="1800"/>
              </a:lnSpc>
              <a:spcBef>
                <a:spcPts val="0"/>
              </a:spcBef>
              <a:buNone/>
              <a:defRPr sz="1800" b="0" i="0"/>
            </a:lvl1pPr>
          </a:lstStyle>
          <a:p>
            <a:pPr lvl="0"/>
            <a:r>
              <a:rPr lang="en-US" smtClean="0"/>
              <a:t>Click to edit Master text styles</a:t>
            </a:r>
          </a:p>
        </p:txBody>
      </p:sp>
    </p:spTree>
    <p:extLst>
      <p:ext uri="{BB962C8B-B14F-4D97-AF65-F5344CB8AC3E}">
        <p14:creationId xmlns:p14="http://schemas.microsoft.com/office/powerpoint/2010/main" val="27181509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1.jpe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58" name="Picture 2" descr="BLM"/>
          <p:cNvPicPr>
            <a:picLocks noChangeAspect="1" noChangeArrowheads="1"/>
          </p:cNvPicPr>
          <p:nvPr/>
        </p:nvPicPr>
        <p:blipFill>
          <a:blip r:embed="rId2" cstate="print"/>
          <a:srcRect t="12395"/>
          <a:stretch>
            <a:fillRect/>
          </a:stretch>
        </p:blipFill>
        <p:spPr bwMode="auto">
          <a:xfrm>
            <a:off x="0" y="0"/>
            <a:ext cx="9144000" cy="2603500"/>
          </a:xfrm>
          <a:prstGeom prst="rect">
            <a:avLst/>
          </a:prstGeom>
          <a:noFill/>
          <a:ln w="9525">
            <a:noFill/>
            <a:miter lim="800000"/>
            <a:headEnd/>
            <a:tailEnd/>
          </a:ln>
        </p:spPr>
      </p:pic>
      <p:sp>
        <p:nvSpPr>
          <p:cNvPr id="70659" name="Rectangle 3"/>
          <p:cNvSpPr>
            <a:spLocks noGrp="1" noChangeArrowheads="1"/>
          </p:cNvSpPr>
          <p:nvPr>
            <p:ph type="title"/>
          </p:nvPr>
        </p:nvSpPr>
        <p:spPr bwMode="auto">
          <a:xfrm>
            <a:off x="574675" y="322263"/>
            <a:ext cx="7994650" cy="806450"/>
          </a:xfrm>
          <a:prstGeom prst="rect">
            <a:avLst/>
          </a:prstGeom>
          <a:noFill/>
          <a:ln w="9525">
            <a:noFill/>
            <a:miter lim="800000"/>
            <a:headEnd/>
            <a:tailEnd/>
          </a:ln>
        </p:spPr>
        <p:txBody>
          <a:bodyPr vert="horz" wrap="square" lIns="9144" tIns="9144" rIns="9144" bIns="9144" numCol="1" anchor="ctr" anchorCtr="0" compatLnSpc="1">
            <a:prstTxWarp prst="textNoShape">
              <a:avLst/>
            </a:prstTxWarp>
          </a:bodyPr>
          <a:lstStyle/>
          <a:p>
            <a:pPr lvl="0"/>
            <a:r>
              <a:rPr lang="en-US" smtClean="0"/>
              <a:t>Click to edit Master title style</a:t>
            </a:r>
          </a:p>
        </p:txBody>
      </p:sp>
      <p:sp>
        <p:nvSpPr>
          <p:cNvPr id="70660" name="Rectangle 4"/>
          <p:cNvSpPr>
            <a:spLocks noGrp="1" noChangeArrowheads="1"/>
          </p:cNvSpPr>
          <p:nvPr>
            <p:ph type="body" idx="1"/>
          </p:nvPr>
        </p:nvSpPr>
        <p:spPr bwMode="auto">
          <a:xfrm>
            <a:off x="609600" y="1371600"/>
            <a:ext cx="7994650" cy="3808413"/>
          </a:xfrm>
          <a:prstGeom prst="rect">
            <a:avLst/>
          </a:prstGeom>
          <a:noFill/>
          <a:ln w="9525">
            <a:noFill/>
            <a:miter lim="800000"/>
            <a:headEnd/>
            <a:tailEnd/>
          </a:ln>
        </p:spPr>
        <p:txBody>
          <a:bodyPr vert="horz" wrap="square" lIns="9144" tIns="9144" rIns="9144" bIns="91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hf hdr="0" ftr="0" dt="0"/>
  <p:txStyles>
    <p:titleStyle>
      <a:lvl1pPr algn="l" defTabSz="1020763" rtl="0" eaLnBrk="0" fontAlgn="base" hangingPunct="0">
        <a:lnSpc>
          <a:spcPct val="90000"/>
        </a:lnSpc>
        <a:spcBef>
          <a:spcPct val="0"/>
        </a:spcBef>
        <a:spcAft>
          <a:spcPct val="0"/>
        </a:spcAft>
        <a:defRPr sz="38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800">
          <a:solidFill>
            <a:schemeClr val="hlink"/>
          </a:solidFill>
          <a:latin typeface="Tahoma" pitchFamily="34" charset="0"/>
        </a:defRPr>
      </a:lvl2pPr>
      <a:lvl3pPr algn="l" defTabSz="1020763" rtl="0" eaLnBrk="0" fontAlgn="base" hangingPunct="0">
        <a:lnSpc>
          <a:spcPct val="90000"/>
        </a:lnSpc>
        <a:spcBef>
          <a:spcPct val="0"/>
        </a:spcBef>
        <a:spcAft>
          <a:spcPct val="0"/>
        </a:spcAft>
        <a:defRPr sz="3800">
          <a:solidFill>
            <a:schemeClr val="hlink"/>
          </a:solidFill>
          <a:latin typeface="Tahoma" pitchFamily="34" charset="0"/>
        </a:defRPr>
      </a:lvl3pPr>
      <a:lvl4pPr algn="l" defTabSz="1020763" rtl="0" eaLnBrk="0" fontAlgn="base" hangingPunct="0">
        <a:lnSpc>
          <a:spcPct val="90000"/>
        </a:lnSpc>
        <a:spcBef>
          <a:spcPct val="0"/>
        </a:spcBef>
        <a:spcAft>
          <a:spcPct val="0"/>
        </a:spcAft>
        <a:defRPr sz="3800">
          <a:solidFill>
            <a:schemeClr val="hlink"/>
          </a:solidFill>
          <a:latin typeface="Tahoma" pitchFamily="34" charset="0"/>
        </a:defRPr>
      </a:lvl4pPr>
      <a:lvl5pPr algn="l" defTabSz="1020763" rtl="0" eaLnBrk="0" fontAlgn="base" hangingPunct="0">
        <a:lnSpc>
          <a:spcPct val="90000"/>
        </a:lnSpc>
        <a:spcBef>
          <a:spcPct val="0"/>
        </a:spcBef>
        <a:spcAft>
          <a:spcPct val="0"/>
        </a:spcAft>
        <a:defRPr sz="3800">
          <a:solidFill>
            <a:schemeClr val="hlink"/>
          </a:solidFill>
          <a:latin typeface="Tahoma" pitchFamily="34" charset="0"/>
        </a:defRPr>
      </a:lvl5pPr>
      <a:lvl6pPr marL="457200" algn="l" defTabSz="1020763" rtl="0" fontAlgn="base">
        <a:lnSpc>
          <a:spcPct val="90000"/>
        </a:lnSpc>
        <a:spcBef>
          <a:spcPct val="0"/>
        </a:spcBef>
        <a:spcAft>
          <a:spcPct val="0"/>
        </a:spcAft>
        <a:defRPr sz="3800">
          <a:solidFill>
            <a:schemeClr val="hlink"/>
          </a:solidFill>
          <a:latin typeface="Tahoma" pitchFamily="34" charset="0"/>
        </a:defRPr>
      </a:lvl6pPr>
      <a:lvl7pPr marL="914400" algn="l" defTabSz="1020763" rtl="0" fontAlgn="base">
        <a:lnSpc>
          <a:spcPct val="90000"/>
        </a:lnSpc>
        <a:spcBef>
          <a:spcPct val="0"/>
        </a:spcBef>
        <a:spcAft>
          <a:spcPct val="0"/>
        </a:spcAft>
        <a:defRPr sz="3800">
          <a:solidFill>
            <a:schemeClr val="hlink"/>
          </a:solidFill>
          <a:latin typeface="Tahoma" pitchFamily="34" charset="0"/>
        </a:defRPr>
      </a:lvl7pPr>
      <a:lvl8pPr marL="1371600" algn="l" defTabSz="1020763" rtl="0" fontAlgn="base">
        <a:lnSpc>
          <a:spcPct val="90000"/>
        </a:lnSpc>
        <a:spcBef>
          <a:spcPct val="0"/>
        </a:spcBef>
        <a:spcAft>
          <a:spcPct val="0"/>
        </a:spcAft>
        <a:defRPr sz="3800">
          <a:solidFill>
            <a:schemeClr val="hlink"/>
          </a:solidFill>
          <a:latin typeface="Tahoma" pitchFamily="34" charset="0"/>
        </a:defRPr>
      </a:lvl8pPr>
      <a:lvl9pPr marL="1828800" algn="l" defTabSz="1020763" rtl="0" fontAlgn="base">
        <a:lnSpc>
          <a:spcPct val="90000"/>
        </a:lnSpc>
        <a:spcBef>
          <a:spcPct val="0"/>
        </a:spcBef>
        <a:spcAft>
          <a:spcPct val="0"/>
        </a:spcAft>
        <a:defRPr sz="3800">
          <a:solidFill>
            <a:schemeClr val="hlink"/>
          </a:solidFill>
          <a:latin typeface="Tahoma" pitchFamily="34" charset="0"/>
        </a:defRPr>
      </a:lvl9pPr>
    </p:titleStyle>
    <p:bodyStyle>
      <a:lvl1pPr marL="287338" indent="-287338" algn="l" defTabSz="1020763" rtl="0" eaLnBrk="0" fontAlgn="base" hangingPunct="0">
        <a:lnSpc>
          <a:spcPct val="90000"/>
        </a:lnSpc>
        <a:spcBef>
          <a:spcPct val="30000"/>
        </a:spcBef>
        <a:spcAft>
          <a:spcPct val="30000"/>
        </a:spcAft>
        <a:buClr>
          <a:schemeClr val="hlink"/>
        </a:buClr>
        <a:buFont typeface="Wingdings" pitchFamily="2" charset="2"/>
        <a:buChar char="§"/>
        <a:defRPr sz="2800" b="1">
          <a:solidFill>
            <a:schemeClr val="tx1"/>
          </a:solidFill>
          <a:latin typeface="+mn-lt"/>
          <a:ea typeface="+mn-ea"/>
          <a:cs typeface="+mn-cs"/>
        </a:defRPr>
      </a:lvl1pPr>
      <a:lvl2pPr marL="692150" indent="-290513" algn="l" defTabSz="1020763" rtl="0" eaLnBrk="0" fontAlgn="base" hangingPunct="0">
        <a:lnSpc>
          <a:spcPct val="90000"/>
        </a:lnSpc>
        <a:spcBef>
          <a:spcPct val="30000"/>
        </a:spcBef>
        <a:spcAft>
          <a:spcPct val="30000"/>
        </a:spcAft>
        <a:buClr>
          <a:schemeClr val="hlink"/>
        </a:buClr>
        <a:buFont typeface="Wingdings" pitchFamily="2" charset="2"/>
        <a:buChar char="§"/>
        <a:defRPr sz="2400">
          <a:solidFill>
            <a:schemeClr val="tx1"/>
          </a:solidFill>
          <a:latin typeface="+mn-lt"/>
        </a:defRPr>
      </a:lvl2pPr>
      <a:lvl3pPr marL="1136650" indent="-2778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3pPr>
      <a:lvl4pPr marL="1541463" indent="-2905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4pPr>
      <a:lvl5pPr marL="1946275" indent="-2905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5pPr>
      <a:lvl6pPr marL="24034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6pPr>
      <a:lvl7pPr marL="28606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7pPr>
      <a:lvl8pPr marL="33178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8pPr>
      <a:lvl9pPr marL="37750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LM"/>
          <p:cNvPicPr>
            <a:picLocks noChangeAspect="1" noChangeArrowheads="1"/>
          </p:cNvPicPr>
          <p:nvPr/>
        </p:nvPicPr>
        <p:blipFill>
          <a:blip r:embed="rId19" cstate="print"/>
          <a:srcRect t="12395"/>
          <a:stretch>
            <a:fillRect/>
          </a:stretch>
        </p:blipFill>
        <p:spPr bwMode="auto">
          <a:xfrm>
            <a:off x="0" y="0"/>
            <a:ext cx="9144000" cy="26035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574675" y="322263"/>
            <a:ext cx="7994650" cy="806450"/>
          </a:xfrm>
          <a:prstGeom prst="rect">
            <a:avLst/>
          </a:prstGeom>
          <a:noFill/>
          <a:ln w="9525">
            <a:noFill/>
            <a:miter lim="800000"/>
            <a:headEnd/>
            <a:tailEnd/>
          </a:ln>
        </p:spPr>
        <p:txBody>
          <a:bodyPr vert="horz" wrap="square" lIns="9144" tIns="9144" rIns="9144" bIns="9144"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09600" y="1371600"/>
            <a:ext cx="7994650" cy="3808413"/>
          </a:xfrm>
          <a:prstGeom prst="rect">
            <a:avLst/>
          </a:prstGeom>
          <a:noFill/>
          <a:ln w="9525">
            <a:noFill/>
            <a:miter lim="800000"/>
            <a:headEnd/>
            <a:tailEnd/>
          </a:ln>
        </p:spPr>
        <p:txBody>
          <a:bodyPr vert="horz" wrap="square" lIns="9144" tIns="9144" rIns="9144" bIns="91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520804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74" r:id="rId17"/>
  </p:sldLayoutIdLst>
  <p:hf hdr="0" ftr="0" dt="0"/>
  <p:txStyles>
    <p:titleStyle>
      <a:lvl1pPr algn="l" defTabSz="1020763" rtl="0" eaLnBrk="0" fontAlgn="base" hangingPunct="0">
        <a:lnSpc>
          <a:spcPct val="90000"/>
        </a:lnSpc>
        <a:spcBef>
          <a:spcPct val="0"/>
        </a:spcBef>
        <a:spcAft>
          <a:spcPct val="0"/>
        </a:spcAft>
        <a:defRPr sz="38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800">
          <a:solidFill>
            <a:schemeClr val="hlink"/>
          </a:solidFill>
          <a:latin typeface="Tahoma" pitchFamily="34" charset="0"/>
        </a:defRPr>
      </a:lvl2pPr>
      <a:lvl3pPr algn="l" defTabSz="1020763" rtl="0" eaLnBrk="0" fontAlgn="base" hangingPunct="0">
        <a:lnSpc>
          <a:spcPct val="90000"/>
        </a:lnSpc>
        <a:spcBef>
          <a:spcPct val="0"/>
        </a:spcBef>
        <a:spcAft>
          <a:spcPct val="0"/>
        </a:spcAft>
        <a:defRPr sz="3800">
          <a:solidFill>
            <a:schemeClr val="hlink"/>
          </a:solidFill>
          <a:latin typeface="Tahoma" pitchFamily="34" charset="0"/>
        </a:defRPr>
      </a:lvl3pPr>
      <a:lvl4pPr algn="l" defTabSz="1020763" rtl="0" eaLnBrk="0" fontAlgn="base" hangingPunct="0">
        <a:lnSpc>
          <a:spcPct val="90000"/>
        </a:lnSpc>
        <a:spcBef>
          <a:spcPct val="0"/>
        </a:spcBef>
        <a:spcAft>
          <a:spcPct val="0"/>
        </a:spcAft>
        <a:defRPr sz="3800">
          <a:solidFill>
            <a:schemeClr val="hlink"/>
          </a:solidFill>
          <a:latin typeface="Tahoma" pitchFamily="34" charset="0"/>
        </a:defRPr>
      </a:lvl4pPr>
      <a:lvl5pPr algn="l" defTabSz="1020763" rtl="0" eaLnBrk="0" fontAlgn="base" hangingPunct="0">
        <a:lnSpc>
          <a:spcPct val="90000"/>
        </a:lnSpc>
        <a:spcBef>
          <a:spcPct val="0"/>
        </a:spcBef>
        <a:spcAft>
          <a:spcPct val="0"/>
        </a:spcAft>
        <a:defRPr sz="3800">
          <a:solidFill>
            <a:schemeClr val="hlink"/>
          </a:solidFill>
          <a:latin typeface="Tahoma" pitchFamily="34" charset="0"/>
        </a:defRPr>
      </a:lvl5pPr>
      <a:lvl6pPr marL="457200" algn="l" defTabSz="1020763" rtl="0" fontAlgn="base">
        <a:lnSpc>
          <a:spcPct val="90000"/>
        </a:lnSpc>
        <a:spcBef>
          <a:spcPct val="0"/>
        </a:spcBef>
        <a:spcAft>
          <a:spcPct val="0"/>
        </a:spcAft>
        <a:defRPr sz="3800">
          <a:solidFill>
            <a:schemeClr val="hlink"/>
          </a:solidFill>
          <a:latin typeface="Tahoma" pitchFamily="34" charset="0"/>
        </a:defRPr>
      </a:lvl6pPr>
      <a:lvl7pPr marL="914400" algn="l" defTabSz="1020763" rtl="0" fontAlgn="base">
        <a:lnSpc>
          <a:spcPct val="90000"/>
        </a:lnSpc>
        <a:spcBef>
          <a:spcPct val="0"/>
        </a:spcBef>
        <a:spcAft>
          <a:spcPct val="0"/>
        </a:spcAft>
        <a:defRPr sz="3800">
          <a:solidFill>
            <a:schemeClr val="hlink"/>
          </a:solidFill>
          <a:latin typeface="Tahoma" pitchFamily="34" charset="0"/>
        </a:defRPr>
      </a:lvl7pPr>
      <a:lvl8pPr marL="1371600" algn="l" defTabSz="1020763" rtl="0" fontAlgn="base">
        <a:lnSpc>
          <a:spcPct val="90000"/>
        </a:lnSpc>
        <a:spcBef>
          <a:spcPct val="0"/>
        </a:spcBef>
        <a:spcAft>
          <a:spcPct val="0"/>
        </a:spcAft>
        <a:defRPr sz="3800">
          <a:solidFill>
            <a:schemeClr val="hlink"/>
          </a:solidFill>
          <a:latin typeface="Tahoma" pitchFamily="34" charset="0"/>
        </a:defRPr>
      </a:lvl8pPr>
      <a:lvl9pPr marL="1828800" algn="l" defTabSz="1020763" rtl="0" fontAlgn="base">
        <a:lnSpc>
          <a:spcPct val="90000"/>
        </a:lnSpc>
        <a:spcBef>
          <a:spcPct val="0"/>
        </a:spcBef>
        <a:spcAft>
          <a:spcPct val="0"/>
        </a:spcAft>
        <a:defRPr sz="3800">
          <a:solidFill>
            <a:schemeClr val="hlink"/>
          </a:solidFill>
          <a:latin typeface="Tahoma" pitchFamily="34" charset="0"/>
        </a:defRPr>
      </a:lvl9pPr>
    </p:titleStyle>
    <p:bodyStyle>
      <a:lvl1pPr marL="287338" indent="-287338" algn="l" defTabSz="1020763" rtl="0" eaLnBrk="0" fontAlgn="base" hangingPunct="0">
        <a:lnSpc>
          <a:spcPct val="90000"/>
        </a:lnSpc>
        <a:spcBef>
          <a:spcPct val="30000"/>
        </a:spcBef>
        <a:spcAft>
          <a:spcPct val="30000"/>
        </a:spcAft>
        <a:buClr>
          <a:schemeClr val="hlink"/>
        </a:buClr>
        <a:buFont typeface="Wingdings" pitchFamily="2" charset="2"/>
        <a:buChar char="§"/>
        <a:defRPr sz="2800" b="1">
          <a:solidFill>
            <a:schemeClr val="tx1"/>
          </a:solidFill>
          <a:latin typeface="+mn-lt"/>
          <a:ea typeface="+mn-ea"/>
          <a:cs typeface="+mn-cs"/>
        </a:defRPr>
      </a:lvl1pPr>
      <a:lvl2pPr marL="692150" indent="-290513" algn="l" defTabSz="1020763" rtl="0" eaLnBrk="0" fontAlgn="base" hangingPunct="0">
        <a:lnSpc>
          <a:spcPct val="90000"/>
        </a:lnSpc>
        <a:spcBef>
          <a:spcPct val="30000"/>
        </a:spcBef>
        <a:spcAft>
          <a:spcPct val="30000"/>
        </a:spcAft>
        <a:buClr>
          <a:schemeClr val="hlink"/>
        </a:buClr>
        <a:buFont typeface="Wingdings" pitchFamily="2" charset="2"/>
        <a:buChar char="§"/>
        <a:defRPr sz="2400">
          <a:solidFill>
            <a:schemeClr val="tx1"/>
          </a:solidFill>
          <a:latin typeface="+mn-lt"/>
        </a:defRPr>
      </a:lvl2pPr>
      <a:lvl3pPr marL="1136650" indent="-2778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3pPr>
      <a:lvl4pPr marL="1541463" indent="-2905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4pPr>
      <a:lvl5pPr marL="1946275" indent="-2905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5pPr>
      <a:lvl6pPr marL="24034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6pPr>
      <a:lvl7pPr marL="28606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7pPr>
      <a:lvl8pPr marL="33178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8pPr>
      <a:lvl9pPr marL="37750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LM"/>
          <p:cNvPicPr>
            <a:picLocks noChangeAspect="1" noChangeArrowheads="1"/>
          </p:cNvPicPr>
          <p:nvPr/>
        </p:nvPicPr>
        <p:blipFill>
          <a:blip r:embed="rId4" cstate="print"/>
          <a:srcRect t="12395"/>
          <a:stretch>
            <a:fillRect/>
          </a:stretch>
        </p:blipFill>
        <p:spPr bwMode="auto">
          <a:xfrm>
            <a:off x="0" y="0"/>
            <a:ext cx="9144000" cy="26035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574675" y="322263"/>
            <a:ext cx="7994650" cy="806450"/>
          </a:xfrm>
          <a:prstGeom prst="rect">
            <a:avLst/>
          </a:prstGeom>
          <a:noFill/>
          <a:ln w="9525">
            <a:noFill/>
            <a:miter lim="800000"/>
            <a:headEnd/>
            <a:tailEnd/>
          </a:ln>
        </p:spPr>
        <p:txBody>
          <a:bodyPr vert="horz" wrap="square" lIns="9144" tIns="9144" rIns="9144" bIns="9144"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09600" y="1371600"/>
            <a:ext cx="7994650" cy="3808413"/>
          </a:xfrm>
          <a:prstGeom prst="rect">
            <a:avLst/>
          </a:prstGeom>
          <a:noFill/>
          <a:ln w="9525">
            <a:noFill/>
            <a:miter lim="800000"/>
            <a:headEnd/>
            <a:tailEnd/>
          </a:ln>
        </p:spPr>
        <p:txBody>
          <a:bodyPr vert="horz" wrap="square" lIns="9144" tIns="9144" rIns="9144" bIns="91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104286544"/>
      </p:ext>
    </p:extLst>
  </p:cSld>
  <p:clrMap bg1="lt1" tx1="dk1" bg2="lt2" tx2="dk2" accent1="accent1" accent2="accent2" accent3="accent3" accent4="accent4" accent5="accent5" accent6="accent6" hlink="hlink" folHlink="folHlink"/>
  <p:sldLayoutIdLst>
    <p:sldLayoutId id="2147483816" r:id="rId1"/>
    <p:sldLayoutId id="2147483817" r:id="rId2"/>
  </p:sldLayoutIdLst>
  <p:hf hdr="0" ftr="0" dt="0"/>
  <p:txStyles>
    <p:titleStyle>
      <a:lvl1pPr algn="l" defTabSz="1020763" rtl="0" eaLnBrk="0" fontAlgn="base" hangingPunct="0">
        <a:lnSpc>
          <a:spcPct val="90000"/>
        </a:lnSpc>
        <a:spcBef>
          <a:spcPct val="0"/>
        </a:spcBef>
        <a:spcAft>
          <a:spcPct val="0"/>
        </a:spcAft>
        <a:defRPr sz="38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800">
          <a:solidFill>
            <a:schemeClr val="hlink"/>
          </a:solidFill>
          <a:latin typeface="Tahoma" pitchFamily="34" charset="0"/>
        </a:defRPr>
      </a:lvl2pPr>
      <a:lvl3pPr algn="l" defTabSz="1020763" rtl="0" eaLnBrk="0" fontAlgn="base" hangingPunct="0">
        <a:lnSpc>
          <a:spcPct val="90000"/>
        </a:lnSpc>
        <a:spcBef>
          <a:spcPct val="0"/>
        </a:spcBef>
        <a:spcAft>
          <a:spcPct val="0"/>
        </a:spcAft>
        <a:defRPr sz="3800">
          <a:solidFill>
            <a:schemeClr val="hlink"/>
          </a:solidFill>
          <a:latin typeface="Tahoma" pitchFamily="34" charset="0"/>
        </a:defRPr>
      </a:lvl3pPr>
      <a:lvl4pPr algn="l" defTabSz="1020763" rtl="0" eaLnBrk="0" fontAlgn="base" hangingPunct="0">
        <a:lnSpc>
          <a:spcPct val="90000"/>
        </a:lnSpc>
        <a:spcBef>
          <a:spcPct val="0"/>
        </a:spcBef>
        <a:spcAft>
          <a:spcPct val="0"/>
        </a:spcAft>
        <a:defRPr sz="3800">
          <a:solidFill>
            <a:schemeClr val="hlink"/>
          </a:solidFill>
          <a:latin typeface="Tahoma" pitchFamily="34" charset="0"/>
        </a:defRPr>
      </a:lvl4pPr>
      <a:lvl5pPr algn="l" defTabSz="1020763" rtl="0" eaLnBrk="0" fontAlgn="base" hangingPunct="0">
        <a:lnSpc>
          <a:spcPct val="90000"/>
        </a:lnSpc>
        <a:spcBef>
          <a:spcPct val="0"/>
        </a:spcBef>
        <a:spcAft>
          <a:spcPct val="0"/>
        </a:spcAft>
        <a:defRPr sz="3800">
          <a:solidFill>
            <a:schemeClr val="hlink"/>
          </a:solidFill>
          <a:latin typeface="Tahoma" pitchFamily="34" charset="0"/>
        </a:defRPr>
      </a:lvl5pPr>
      <a:lvl6pPr marL="457200" algn="l" defTabSz="1020763" rtl="0" fontAlgn="base">
        <a:lnSpc>
          <a:spcPct val="90000"/>
        </a:lnSpc>
        <a:spcBef>
          <a:spcPct val="0"/>
        </a:spcBef>
        <a:spcAft>
          <a:spcPct val="0"/>
        </a:spcAft>
        <a:defRPr sz="3800">
          <a:solidFill>
            <a:schemeClr val="hlink"/>
          </a:solidFill>
          <a:latin typeface="Tahoma" pitchFamily="34" charset="0"/>
        </a:defRPr>
      </a:lvl6pPr>
      <a:lvl7pPr marL="914400" algn="l" defTabSz="1020763" rtl="0" fontAlgn="base">
        <a:lnSpc>
          <a:spcPct val="90000"/>
        </a:lnSpc>
        <a:spcBef>
          <a:spcPct val="0"/>
        </a:spcBef>
        <a:spcAft>
          <a:spcPct val="0"/>
        </a:spcAft>
        <a:defRPr sz="3800">
          <a:solidFill>
            <a:schemeClr val="hlink"/>
          </a:solidFill>
          <a:latin typeface="Tahoma" pitchFamily="34" charset="0"/>
        </a:defRPr>
      </a:lvl7pPr>
      <a:lvl8pPr marL="1371600" algn="l" defTabSz="1020763" rtl="0" fontAlgn="base">
        <a:lnSpc>
          <a:spcPct val="90000"/>
        </a:lnSpc>
        <a:spcBef>
          <a:spcPct val="0"/>
        </a:spcBef>
        <a:spcAft>
          <a:spcPct val="0"/>
        </a:spcAft>
        <a:defRPr sz="3800">
          <a:solidFill>
            <a:schemeClr val="hlink"/>
          </a:solidFill>
          <a:latin typeface="Tahoma" pitchFamily="34" charset="0"/>
        </a:defRPr>
      </a:lvl8pPr>
      <a:lvl9pPr marL="1828800" algn="l" defTabSz="1020763" rtl="0" fontAlgn="base">
        <a:lnSpc>
          <a:spcPct val="90000"/>
        </a:lnSpc>
        <a:spcBef>
          <a:spcPct val="0"/>
        </a:spcBef>
        <a:spcAft>
          <a:spcPct val="0"/>
        </a:spcAft>
        <a:defRPr sz="3800">
          <a:solidFill>
            <a:schemeClr val="hlink"/>
          </a:solidFill>
          <a:latin typeface="Tahoma" pitchFamily="34" charset="0"/>
        </a:defRPr>
      </a:lvl9pPr>
    </p:titleStyle>
    <p:bodyStyle>
      <a:lvl1pPr marL="287338" indent="-287338" algn="l" defTabSz="1020763" rtl="0" eaLnBrk="0" fontAlgn="base" hangingPunct="0">
        <a:lnSpc>
          <a:spcPct val="90000"/>
        </a:lnSpc>
        <a:spcBef>
          <a:spcPct val="30000"/>
        </a:spcBef>
        <a:spcAft>
          <a:spcPct val="30000"/>
        </a:spcAft>
        <a:buClr>
          <a:schemeClr val="hlink"/>
        </a:buClr>
        <a:buFont typeface="Wingdings" pitchFamily="2" charset="2"/>
        <a:buChar char="§"/>
        <a:defRPr sz="2800" b="1">
          <a:solidFill>
            <a:schemeClr val="tx1"/>
          </a:solidFill>
          <a:latin typeface="+mn-lt"/>
          <a:ea typeface="+mn-ea"/>
          <a:cs typeface="+mn-cs"/>
        </a:defRPr>
      </a:lvl1pPr>
      <a:lvl2pPr marL="692150" indent="-290513" algn="l" defTabSz="1020763" rtl="0" eaLnBrk="0" fontAlgn="base" hangingPunct="0">
        <a:lnSpc>
          <a:spcPct val="90000"/>
        </a:lnSpc>
        <a:spcBef>
          <a:spcPct val="30000"/>
        </a:spcBef>
        <a:spcAft>
          <a:spcPct val="30000"/>
        </a:spcAft>
        <a:buClr>
          <a:schemeClr val="hlink"/>
        </a:buClr>
        <a:buFont typeface="Wingdings" pitchFamily="2" charset="2"/>
        <a:buChar char="§"/>
        <a:defRPr sz="2400">
          <a:solidFill>
            <a:schemeClr val="tx1"/>
          </a:solidFill>
          <a:latin typeface="+mn-lt"/>
        </a:defRPr>
      </a:lvl2pPr>
      <a:lvl3pPr marL="1136650" indent="-2778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3pPr>
      <a:lvl4pPr marL="1541463" indent="-2905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4pPr>
      <a:lvl5pPr marL="1946275" indent="-2905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5pPr>
      <a:lvl6pPr marL="24034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6pPr>
      <a:lvl7pPr marL="28606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7pPr>
      <a:lvl8pPr marL="33178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8pPr>
      <a:lvl9pPr marL="37750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a:off x="265113" y="1109663"/>
            <a:ext cx="8613775" cy="0"/>
          </a:xfrm>
          <a:prstGeom prst="line">
            <a:avLst/>
          </a:prstGeom>
          <a:noFill/>
          <a:ln w="25400">
            <a:solidFill>
              <a:schemeClr val="accent1"/>
            </a:solidFill>
            <a:round/>
            <a:headEnd type="none" w="sm" len="sm"/>
            <a:tailEnd type="none" w="sm" len="sm"/>
          </a:ln>
        </p:spPr>
        <p:txBody>
          <a:bodyPr/>
          <a:lstStyle/>
          <a:p>
            <a:pPr algn="r">
              <a:defRPr/>
            </a:pPr>
            <a:endParaRPr lang="en-US" sz="1800" b="0" dirty="0">
              <a:solidFill>
                <a:srgbClr val="000000"/>
              </a:solidFill>
              <a:latin typeface="Arial"/>
            </a:endParaRPr>
          </a:p>
        </p:txBody>
      </p:sp>
      <p:sp>
        <p:nvSpPr>
          <p:cNvPr id="1027" name="Rectangle 6"/>
          <p:cNvSpPr>
            <a:spLocks noChangeArrowheads="1"/>
          </p:cNvSpPr>
          <p:nvPr/>
        </p:nvSpPr>
        <p:spPr bwMode="auto">
          <a:xfrm>
            <a:off x="390525" y="6692900"/>
            <a:ext cx="2674938" cy="111125"/>
          </a:xfrm>
          <a:prstGeom prst="rect">
            <a:avLst/>
          </a:prstGeom>
          <a:noFill/>
          <a:ln w="12700">
            <a:noFill/>
            <a:miter lim="800000"/>
            <a:headEnd type="none" w="sm" len="sm"/>
            <a:tailEnd type="none" w="sm" len="sm"/>
          </a:ln>
        </p:spPr>
        <p:txBody>
          <a:bodyPr lIns="9143" tIns="9143" rIns="9143" bIns="9143">
            <a:spAutoFit/>
          </a:bodyPr>
          <a:lstStyle/>
          <a:p>
            <a:pPr defTabSz="820738" eaLnBrk="0" hangingPunct="0">
              <a:defRPr/>
            </a:pPr>
            <a:r>
              <a:rPr lang="en-US" sz="600" b="0" dirty="0">
                <a:solidFill>
                  <a:srgbClr val="000000"/>
                </a:solidFill>
                <a:latin typeface="Arial"/>
              </a:rPr>
              <a:t>Copyright © </a:t>
            </a:r>
            <a:r>
              <a:rPr lang="en-US" sz="600" b="0" dirty="0" smtClean="0">
                <a:solidFill>
                  <a:srgbClr val="000000"/>
                </a:solidFill>
                <a:latin typeface="Arial"/>
              </a:rPr>
              <a:t>2013 </a:t>
            </a:r>
            <a:r>
              <a:rPr lang="en-US" sz="600" b="0" dirty="0">
                <a:solidFill>
                  <a:srgbClr val="000000"/>
                </a:solidFill>
                <a:latin typeface="Arial"/>
              </a:rPr>
              <a:t>Boeing. All rights reserved.</a:t>
            </a:r>
          </a:p>
        </p:txBody>
      </p:sp>
      <p:sp>
        <p:nvSpPr>
          <p:cNvPr id="1028" name="Rectangle 2"/>
          <p:cNvSpPr>
            <a:spLocks noGrp="1" noChangeArrowheads="1"/>
          </p:cNvSpPr>
          <p:nvPr>
            <p:ph type="title"/>
          </p:nvPr>
        </p:nvSpPr>
        <p:spPr bwMode="auto">
          <a:xfrm>
            <a:off x="285750" y="236538"/>
            <a:ext cx="8656638" cy="820737"/>
          </a:xfrm>
          <a:prstGeom prst="rect">
            <a:avLst/>
          </a:prstGeom>
          <a:noFill/>
          <a:ln w="9525">
            <a:noFill/>
            <a:miter lim="800000"/>
            <a:headEnd/>
            <a:tailEnd/>
          </a:ln>
        </p:spPr>
        <p:txBody>
          <a:bodyPr vert="horz" wrap="square" lIns="9142" tIns="9142" rIns="9142" bIns="9142" numCol="1" anchor="t" anchorCtr="0" compatLnSpc="1">
            <a:prstTxWarp prst="textNoShape">
              <a:avLst/>
            </a:prstTxWarp>
          </a:bodyPr>
          <a:lstStyle/>
          <a:p>
            <a:pPr lvl="0"/>
            <a:r>
              <a:rPr lang="en-US" smtClean="0"/>
              <a:t>Title: 28 Arial Bold</a:t>
            </a:r>
            <a:br>
              <a:rPr lang="en-US" smtClean="0"/>
            </a:br>
            <a:r>
              <a:rPr lang="en-US" smtClean="0"/>
              <a:t>Subtitle: 24 Arial Bold</a:t>
            </a:r>
          </a:p>
        </p:txBody>
      </p:sp>
      <p:sp>
        <p:nvSpPr>
          <p:cNvPr id="1029" name="Rectangle 4"/>
          <p:cNvSpPr>
            <a:spLocks noGrp="1" noChangeArrowheads="1"/>
          </p:cNvSpPr>
          <p:nvPr>
            <p:ph type="body" idx="1"/>
          </p:nvPr>
        </p:nvSpPr>
        <p:spPr bwMode="auto">
          <a:xfrm>
            <a:off x="404813" y="1335088"/>
            <a:ext cx="5676900" cy="16541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76"/>
          <p:cNvSpPr>
            <a:spLocks noGrp="1" noChangeArrowheads="1"/>
          </p:cNvSpPr>
          <p:nvPr>
            <p:ph type="sldNum" sz="quarter" idx="4"/>
          </p:nvPr>
        </p:nvSpPr>
        <p:spPr bwMode="auto">
          <a:xfrm>
            <a:off x="6391275" y="6670675"/>
            <a:ext cx="2501900" cy="217488"/>
          </a:xfrm>
          <a:prstGeom prst="rect">
            <a:avLst/>
          </a:prstGeom>
          <a:ln>
            <a:miter lim="800000"/>
            <a:headEnd/>
            <a:tailEnd/>
          </a:ln>
        </p:spPr>
        <p:txBody>
          <a:bodyPr vert="horz" wrap="square" lIns="8206" tIns="8206" rIns="8206" bIns="8206" numCol="1" anchor="t" anchorCtr="0" compatLnSpc="1">
            <a:prstTxWarp prst="textNoShape">
              <a:avLst/>
            </a:prstTxWarp>
          </a:bodyPr>
          <a:lstStyle>
            <a:lvl1pPr eaLnBrk="0" hangingPunct="0">
              <a:spcBef>
                <a:spcPct val="25000"/>
              </a:spcBef>
              <a:buClr>
                <a:srgbClr val="0038A8"/>
              </a:buClr>
              <a:defRPr sz="700">
                <a:solidFill>
                  <a:srgbClr val="000000"/>
                </a:solidFill>
              </a:defRPr>
            </a:lvl1pPr>
          </a:lstStyle>
          <a:p>
            <a:pPr algn="r">
              <a:defRPr/>
            </a:pPr>
            <a:fld id="{ABCFE861-BC7E-4059-B553-8BB542C1D4EE}" type="slidenum">
              <a:rPr lang="en-US" b="0">
                <a:latin typeface="Arial"/>
              </a:rPr>
              <a:pPr algn="r">
                <a:defRPr/>
              </a:pPr>
              <a:t>‹#›</a:t>
            </a:fld>
            <a:endParaRPr lang="en-US" b="0" dirty="0">
              <a:latin typeface="Arial"/>
            </a:endParaRPr>
          </a:p>
        </p:txBody>
      </p:sp>
      <p:sp>
        <p:nvSpPr>
          <p:cNvPr id="8" name="Rectangle 72"/>
          <p:cNvSpPr>
            <a:spLocks noGrp="1" noChangeArrowheads="1"/>
          </p:cNvSpPr>
          <p:nvPr>
            <p:ph type="ftr" sz="quarter" idx="3"/>
          </p:nvPr>
        </p:nvSpPr>
        <p:spPr>
          <a:xfrm>
            <a:off x="2917825" y="6499225"/>
            <a:ext cx="3200400" cy="374650"/>
          </a:xfrm>
          <a:prstGeom prst="rect">
            <a:avLst/>
          </a:prstGeom>
        </p:spPr>
        <p:txBody>
          <a:bodyPr/>
          <a:lstStyle>
            <a:lvl1pPr algn="ctr">
              <a:defRPr sz="800" dirty="0" smtClean="0">
                <a:solidFill>
                  <a:srgbClr val="000000"/>
                </a:solidFill>
              </a:defRPr>
            </a:lvl1pPr>
          </a:lstStyle>
          <a:p>
            <a:pPr>
              <a:defRPr/>
            </a:pPr>
            <a:endParaRPr lang="en-US" b="0">
              <a:latin typeface="Arial"/>
            </a:endParaRPr>
          </a:p>
          <a:p>
            <a:pPr>
              <a:defRPr/>
            </a:pPr>
            <a:r>
              <a:rPr lang="en-US" b="0">
                <a:latin typeface="Arial"/>
              </a:rPr>
              <a:t>BOEING PROPRIETARY</a:t>
            </a:r>
          </a:p>
        </p:txBody>
      </p:sp>
    </p:spTree>
    <p:extLst>
      <p:ext uri="{BB962C8B-B14F-4D97-AF65-F5344CB8AC3E}">
        <p14:creationId xmlns:p14="http://schemas.microsoft.com/office/powerpoint/2010/main" val="261895405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Lst>
  <p:hf hdr="0" dt="0"/>
  <p:txStyles>
    <p:titleStyle>
      <a:lvl1pPr algn="l" defTabSz="1020763" rtl="0" eaLnBrk="1" fontAlgn="base" hangingPunct="1">
        <a:lnSpc>
          <a:spcPct val="90000"/>
        </a:lnSpc>
        <a:spcBef>
          <a:spcPct val="0"/>
        </a:spcBef>
        <a:spcAft>
          <a:spcPct val="0"/>
        </a:spcAft>
        <a:defRPr sz="2800" b="1">
          <a:solidFill>
            <a:schemeClr val="hlink"/>
          </a:solidFill>
          <a:latin typeface="+mj-lt"/>
          <a:ea typeface="+mj-ea"/>
          <a:cs typeface="+mj-cs"/>
        </a:defRPr>
      </a:lvl1pPr>
      <a:lvl2pPr algn="l" defTabSz="1020763" rtl="0" eaLnBrk="1" fontAlgn="base" hangingPunct="1">
        <a:lnSpc>
          <a:spcPct val="90000"/>
        </a:lnSpc>
        <a:spcBef>
          <a:spcPct val="0"/>
        </a:spcBef>
        <a:spcAft>
          <a:spcPct val="0"/>
        </a:spcAft>
        <a:defRPr sz="2800" b="1">
          <a:solidFill>
            <a:schemeClr val="hlink"/>
          </a:solidFill>
          <a:latin typeface="Arial" charset="0"/>
        </a:defRPr>
      </a:lvl2pPr>
      <a:lvl3pPr algn="l" defTabSz="1020763" rtl="0" eaLnBrk="1" fontAlgn="base" hangingPunct="1">
        <a:lnSpc>
          <a:spcPct val="90000"/>
        </a:lnSpc>
        <a:spcBef>
          <a:spcPct val="0"/>
        </a:spcBef>
        <a:spcAft>
          <a:spcPct val="0"/>
        </a:spcAft>
        <a:defRPr sz="2800" b="1">
          <a:solidFill>
            <a:schemeClr val="hlink"/>
          </a:solidFill>
          <a:latin typeface="Arial" charset="0"/>
        </a:defRPr>
      </a:lvl3pPr>
      <a:lvl4pPr algn="l" defTabSz="1020763" rtl="0" eaLnBrk="1" fontAlgn="base" hangingPunct="1">
        <a:lnSpc>
          <a:spcPct val="90000"/>
        </a:lnSpc>
        <a:spcBef>
          <a:spcPct val="0"/>
        </a:spcBef>
        <a:spcAft>
          <a:spcPct val="0"/>
        </a:spcAft>
        <a:defRPr sz="2800" b="1">
          <a:solidFill>
            <a:schemeClr val="hlink"/>
          </a:solidFill>
          <a:latin typeface="Arial" charset="0"/>
        </a:defRPr>
      </a:lvl4pPr>
      <a:lvl5pPr algn="l" defTabSz="1020763" rtl="0" eaLnBrk="1" fontAlgn="base" hangingPunct="1">
        <a:lnSpc>
          <a:spcPct val="90000"/>
        </a:lnSpc>
        <a:spcBef>
          <a:spcPct val="0"/>
        </a:spcBef>
        <a:spcAft>
          <a:spcPct val="0"/>
        </a:spcAft>
        <a:defRPr sz="2800" b="1">
          <a:solidFill>
            <a:schemeClr val="hlink"/>
          </a:solidFill>
          <a:latin typeface="Arial" charset="0"/>
        </a:defRPr>
      </a:lvl5pPr>
      <a:lvl6pPr marL="457200" algn="l" defTabSz="1020763" rtl="0" eaLnBrk="1" fontAlgn="base" hangingPunct="1">
        <a:lnSpc>
          <a:spcPct val="90000"/>
        </a:lnSpc>
        <a:spcBef>
          <a:spcPct val="0"/>
        </a:spcBef>
        <a:spcAft>
          <a:spcPct val="0"/>
        </a:spcAft>
        <a:defRPr sz="2800" b="1">
          <a:solidFill>
            <a:schemeClr val="hlink"/>
          </a:solidFill>
          <a:latin typeface="Arial" charset="0"/>
        </a:defRPr>
      </a:lvl6pPr>
      <a:lvl7pPr marL="914400" algn="l" defTabSz="1020763" rtl="0" eaLnBrk="1" fontAlgn="base" hangingPunct="1">
        <a:lnSpc>
          <a:spcPct val="90000"/>
        </a:lnSpc>
        <a:spcBef>
          <a:spcPct val="0"/>
        </a:spcBef>
        <a:spcAft>
          <a:spcPct val="0"/>
        </a:spcAft>
        <a:defRPr sz="2800" b="1">
          <a:solidFill>
            <a:schemeClr val="hlink"/>
          </a:solidFill>
          <a:latin typeface="Arial" charset="0"/>
        </a:defRPr>
      </a:lvl7pPr>
      <a:lvl8pPr marL="1371600" algn="l" defTabSz="1020763" rtl="0" eaLnBrk="1" fontAlgn="base" hangingPunct="1">
        <a:lnSpc>
          <a:spcPct val="90000"/>
        </a:lnSpc>
        <a:spcBef>
          <a:spcPct val="0"/>
        </a:spcBef>
        <a:spcAft>
          <a:spcPct val="0"/>
        </a:spcAft>
        <a:defRPr sz="2800" b="1">
          <a:solidFill>
            <a:schemeClr val="hlink"/>
          </a:solidFill>
          <a:latin typeface="Arial" charset="0"/>
        </a:defRPr>
      </a:lvl8pPr>
      <a:lvl9pPr marL="1828800" algn="l" defTabSz="1020763" rtl="0" eaLnBrk="1" fontAlgn="base" hangingPunct="1">
        <a:lnSpc>
          <a:spcPct val="90000"/>
        </a:lnSpc>
        <a:spcBef>
          <a:spcPct val="0"/>
        </a:spcBef>
        <a:spcAft>
          <a:spcPct val="0"/>
        </a:spcAft>
        <a:defRPr sz="2800" b="1">
          <a:solidFill>
            <a:schemeClr val="hlink"/>
          </a:solidFill>
          <a:latin typeface="Arial" charset="0"/>
        </a:defRPr>
      </a:lvl9pPr>
    </p:titleStyle>
    <p:bodyStyle>
      <a:lvl1pPr marL="225425" indent="-225425" algn="l" defTabSz="820738" rtl="0" eaLnBrk="1" fontAlgn="base" hangingPunct="1">
        <a:spcBef>
          <a:spcPct val="20000"/>
        </a:spcBef>
        <a:spcAft>
          <a:spcPct val="0"/>
        </a:spcAft>
        <a:buClr>
          <a:schemeClr val="hlink"/>
        </a:buClr>
        <a:buFont typeface="Wingdings" pitchFamily="2" charset="2"/>
        <a:buChar char="§"/>
        <a:defRPr sz="2200" b="1">
          <a:solidFill>
            <a:schemeClr val="tx1"/>
          </a:solidFill>
          <a:latin typeface="+mn-lt"/>
          <a:ea typeface="+mn-ea"/>
          <a:cs typeface="+mn-cs"/>
        </a:defRPr>
      </a:lvl1pPr>
      <a:lvl2pPr marL="622300" indent="-282575" algn="l" defTabSz="820738" rtl="0" eaLnBrk="1" fontAlgn="base" hangingPunct="1">
        <a:spcBef>
          <a:spcPct val="20000"/>
        </a:spcBef>
        <a:spcAft>
          <a:spcPct val="0"/>
        </a:spcAft>
        <a:buClr>
          <a:schemeClr val="hlink"/>
        </a:buClr>
        <a:buFont typeface="Arial" charset="0"/>
        <a:buChar char="–"/>
        <a:defRPr sz="2000">
          <a:solidFill>
            <a:schemeClr val="tx1"/>
          </a:solidFill>
          <a:latin typeface="+mn-lt"/>
        </a:defRPr>
      </a:lvl2pPr>
      <a:lvl3pPr marL="966788" indent="-230188" algn="l" defTabSz="820738" rtl="0" eaLnBrk="1" fontAlgn="base" hangingPunct="1">
        <a:spcBef>
          <a:spcPct val="20000"/>
        </a:spcBef>
        <a:spcAft>
          <a:spcPct val="0"/>
        </a:spcAft>
        <a:buClr>
          <a:schemeClr val="hlink"/>
        </a:buClr>
        <a:buFont typeface="Wingdings" pitchFamily="2" charset="2"/>
        <a:buChar char="§"/>
        <a:defRPr>
          <a:solidFill>
            <a:schemeClr val="tx1"/>
          </a:solidFill>
          <a:latin typeface="+mn-lt"/>
        </a:defRPr>
      </a:lvl3pPr>
      <a:lvl4pPr marL="1244600" indent="-163513" algn="l" defTabSz="820738" rtl="0" eaLnBrk="1" fontAlgn="base" hangingPunct="1">
        <a:spcBef>
          <a:spcPct val="20000"/>
        </a:spcBef>
        <a:spcAft>
          <a:spcPct val="0"/>
        </a:spcAft>
        <a:buClr>
          <a:schemeClr val="hlink"/>
        </a:buClr>
        <a:buFont typeface="Wingdings" pitchFamily="2" charset="2"/>
        <a:buChar char="§"/>
        <a:defRPr>
          <a:solidFill>
            <a:schemeClr val="tx1"/>
          </a:solidFill>
          <a:latin typeface="+mn-lt"/>
        </a:defRPr>
      </a:lvl4pPr>
      <a:lvl5pPr marL="15224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5pPr>
      <a:lvl6pPr marL="19796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6pPr>
      <a:lvl7pPr marL="24368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7pPr>
      <a:lvl8pPr marL="28940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8pPr>
      <a:lvl9pPr marL="33512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a:off x="265113" y="1109663"/>
            <a:ext cx="8613775" cy="0"/>
          </a:xfrm>
          <a:prstGeom prst="line">
            <a:avLst/>
          </a:prstGeom>
          <a:noFill/>
          <a:ln w="25400">
            <a:solidFill>
              <a:schemeClr val="accent1"/>
            </a:solidFill>
            <a:round/>
            <a:headEnd type="none" w="sm" len="sm"/>
            <a:tailEnd type="none" w="sm" len="sm"/>
          </a:ln>
        </p:spPr>
        <p:txBody>
          <a:bodyPr/>
          <a:lstStyle/>
          <a:p>
            <a:pPr algn="r">
              <a:defRPr/>
            </a:pPr>
            <a:endParaRPr lang="en-US" sz="1800" b="0" dirty="0">
              <a:solidFill>
                <a:srgbClr val="000000"/>
              </a:solidFill>
              <a:latin typeface="Arial"/>
            </a:endParaRPr>
          </a:p>
        </p:txBody>
      </p:sp>
      <p:sp>
        <p:nvSpPr>
          <p:cNvPr id="1027" name="Rectangle 6"/>
          <p:cNvSpPr>
            <a:spLocks noChangeArrowheads="1"/>
          </p:cNvSpPr>
          <p:nvPr/>
        </p:nvSpPr>
        <p:spPr bwMode="auto">
          <a:xfrm>
            <a:off x="390525" y="6692900"/>
            <a:ext cx="2674938" cy="111125"/>
          </a:xfrm>
          <a:prstGeom prst="rect">
            <a:avLst/>
          </a:prstGeom>
          <a:noFill/>
          <a:ln w="12700">
            <a:noFill/>
            <a:miter lim="800000"/>
            <a:headEnd type="none" w="sm" len="sm"/>
            <a:tailEnd type="none" w="sm" len="sm"/>
          </a:ln>
        </p:spPr>
        <p:txBody>
          <a:bodyPr lIns="9143" tIns="9143" rIns="9143" bIns="9143">
            <a:spAutoFit/>
          </a:bodyPr>
          <a:lstStyle/>
          <a:p>
            <a:pPr defTabSz="820738" eaLnBrk="0" hangingPunct="0">
              <a:defRPr/>
            </a:pPr>
            <a:r>
              <a:rPr lang="en-US" sz="600" b="0" dirty="0">
                <a:solidFill>
                  <a:srgbClr val="000000"/>
                </a:solidFill>
                <a:latin typeface="Arial"/>
              </a:rPr>
              <a:t>Copyright © </a:t>
            </a:r>
            <a:r>
              <a:rPr lang="en-US" sz="600" b="0" dirty="0" smtClean="0">
                <a:solidFill>
                  <a:srgbClr val="000000"/>
                </a:solidFill>
                <a:latin typeface="Arial"/>
              </a:rPr>
              <a:t>2013 </a:t>
            </a:r>
            <a:r>
              <a:rPr lang="en-US" sz="600" b="0" dirty="0">
                <a:solidFill>
                  <a:srgbClr val="000000"/>
                </a:solidFill>
                <a:latin typeface="Arial"/>
              </a:rPr>
              <a:t>Boeing. All rights reserved.</a:t>
            </a:r>
          </a:p>
        </p:txBody>
      </p:sp>
      <p:sp>
        <p:nvSpPr>
          <p:cNvPr id="1028" name="Rectangle 2"/>
          <p:cNvSpPr>
            <a:spLocks noGrp="1" noChangeArrowheads="1"/>
          </p:cNvSpPr>
          <p:nvPr>
            <p:ph type="title"/>
          </p:nvPr>
        </p:nvSpPr>
        <p:spPr bwMode="auto">
          <a:xfrm>
            <a:off x="285750" y="236538"/>
            <a:ext cx="8656638" cy="820737"/>
          </a:xfrm>
          <a:prstGeom prst="rect">
            <a:avLst/>
          </a:prstGeom>
          <a:noFill/>
          <a:ln w="9525">
            <a:noFill/>
            <a:miter lim="800000"/>
            <a:headEnd/>
            <a:tailEnd/>
          </a:ln>
        </p:spPr>
        <p:txBody>
          <a:bodyPr vert="horz" wrap="square" lIns="9142" tIns="9142" rIns="9142" bIns="9142" numCol="1" anchor="t" anchorCtr="0" compatLnSpc="1">
            <a:prstTxWarp prst="textNoShape">
              <a:avLst/>
            </a:prstTxWarp>
          </a:bodyPr>
          <a:lstStyle/>
          <a:p>
            <a:pPr lvl="0"/>
            <a:r>
              <a:rPr lang="en-US" smtClean="0"/>
              <a:t>Title: 28 Arial Bold</a:t>
            </a:r>
            <a:br>
              <a:rPr lang="en-US" smtClean="0"/>
            </a:br>
            <a:r>
              <a:rPr lang="en-US" smtClean="0"/>
              <a:t>Subtitle: 24 Arial Bold</a:t>
            </a:r>
          </a:p>
        </p:txBody>
      </p:sp>
      <p:sp>
        <p:nvSpPr>
          <p:cNvPr id="1029" name="Rectangle 4"/>
          <p:cNvSpPr>
            <a:spLocks noGrp="1" noChangeArrowheads="1"/>
          </p:cNvSpPr>
          <p:nvPr>
            <p:ph type="body" idx="1"/>
          </p:nvPr>
        </p:nvSpPr>
        <p:spPr bwMode="auto">
          <a:xfrm>
            <a:off x="404813" y="1335088"/>
            <a:ext cx="5676900" cy="16541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76"/>
          <p:cNvSpPr>
            <a:spLocks noGrp="1" noChangeArrowheads="1"/>
          </p:cNvSpPr>
          <p:nvPr>
            <p:ph type="sldNum" sz="quarter" idx="4"/>
          </p:nvPr>
        </p:nvSpPr>
        <p:spPr bwMode="auto">
          <a:xfrm>
            <a:off x="6391275" y="6670675"/>
            <a:ext cx="2501900" cy="217488"/>
          </a:xfrm>
          <a:prstGeom prst="rect">
            <a:avLst/>
          </a:prstGeom>
          <a:ln>
            <a:miter lim="800000"/>
            <a:headEnd/>
            <a:tailEnd/>
          </a:ln>
        </p:spPr>
        <p:txBody>
          <a:bodyPr vert="horz" wrap="square" lIns="8206" tIns="8206" rIns="8206" bIns="8206" numCol="1" anchor="t" anchorCtr="0" compatLnSpc="1">
            <a:prstTxWarp prst="textNoShape">
              <a:avLst/>
            </a:prstTxWarp>
          </a:bodyPr>
          <a:lstStyle>
            <a:lvl1pPr eaLnBrk="0" hangingPunct="0">
              <a:spcBef>
                <a:spcPct val="25000"/>
              </a:spcBef>
              <a:buClr>
                <a:srgbClr val="0038A8"/>
              </a:buClr>
              <a:defRPr sz="700">
                <a:solidFill>
                  <a:srgbClr val="000000"/>
                </a:solidFill>
              </a:defRPr>
            </a:lvl1pPr>
          </a:lstStyle>
          <a:p>
            <a:pPr algn="r">
              <a:defRPr/>
            </a:pPr>
            <a:fld id="{ABCFE861-BC7E-4059-B553-8BB542C1D4EE}" type="slidenum">
              <a:rPr lang="en-US" b="0">
                <a:latin typeface="Arial"/>
              </a:rPr>
              <a:pPr algn="r">
                <a:defRPr/>
              </a:pPr>
              <a:t>‹#›</a:t>
            </a:fld>
            <a:endParaRPr lang="en-US" b="0" dirty="0">
              <a:latin typeface="Arial"/>
            </a:endParaRPr>
          </a:p>
        </p:txBody>
      </p:sp>
      <p:sp>
        <p:nvSpPr>
          <p:cNvPr id="8" name="Rectangle 72"/>
          <p:cNvSpPr>
            <a:spLocks noGrp="1" noChangeArrowheads="1"/>
          </p:cNvSpPr>
          <p:nvPr>
            <p:ph type="ftr" sz="quarter" idx="3"/>
          </p:nvPr>
        </p:nvSpPr>
        <p:spPr>
          <a:xfrm>
            <a:off x="2917825" y="6499225"/>
            <a:ext cx="3200400" cy="374650"/>
          </a:xfrm>
          <a:prstGeom prst="rect">
            <a:avLst/>
          </a:prstGeom>
        </p:spPr>
        <p:txBody>
          <a:bodyPr/>
          <a:lstStyle>
            <a:lvl1pPr algn="ctr">
              <a:defRPr sz="800" dirty="0" smtClean="0">
                <a:solidFill>
                  <a:srgbClr val="000000"/>
                </a:solidFill>
              </a:defRPr>
            </a:lvl1pPr>
          </a:lstStyle>
          <a:p>
            <a:pPr>
              <a:defRPr/>
            </a:pPr>
            <a:endParaRPr lang="en-US" b="0">
              <a:latin typeface="Arial"/>
            </a:endParaRPr>
          </a:p>
          <a:p>
            <a:pPr>
              <a:defRPr/>
            </a:pPr>
            <a:r>
              <a:rPr lang="en-US" b="0">
                <a:latin typeface="Arial"/>
              </a:rPr>
              <a:t>BOEING PROPRIETARY</a:t>
            </a:r>
          </a:p>
        </p:txBody>
      </p:sp>
    </p:spTree>
    <p:extLst>
      <p:ext uri="{BB962C8B-B14F-4D97-AF65-F5344CB8AC3E}">
        <p14:creationId xmlns:p14="http://schemas.microsoft.com/office/powerpoint/2010/main" val="263592622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Lst>
  <p:hf hdr="0" dt="0"/>
  <p:txStyles>
    <p:titleStyle>
      <a:lvl1pPr algn="l" defTabSz="1020763" rtl="0" eaLnBrk="1" fontAlgn="base" hangingPunct="1">
        <a:lnSpc>
          <a:spcPct val="90000"/>
        </a:lnSpc>
        <a:spcBef>
          <a:spcPct val="0"/>
        </a:spcBef>
        <a:spcAft>
          <a:spcPct val="0"/>
        </a:spcAft>
        <a:defRPr sz="2800" b="1">
          <a:solidFill>
            <a:schemeClr val="hlink"/>
          </a:solidFill>
          <a:latin typeface="+mj-lt"/>
          <a:ea typeface="+mj-ea"/>
          <a:cs typeface="+mj-cs"/>
        </a:defRPr>
      </a:lvl1pPr>
      <a:lvl2pPr algn="l" defTabSz="1020763" rtl="0" eaLnBrk="1" fontAlgn="base" hangingPunct="1">
        <a:lnSpc>
          <a:spcPct val="90000"/>
        </a:lnSpc>
        <a:spcBef>
          <a:spcPct val="0"/>
        </a:spcBef>
        <a:spcAft>
          <a:spcPct val="0"/>
        </a:spcAft>
        <a:defRPr sz="2800" b="1">
          <a:solidFill>
            <a:schemeClr val="hlink"/>
          </a:solidFill>
          <a:latin typeface="Arial" charset="0"/>
        </a:defRPr>
      </a:lvl2pPr>
      <a:lvl3pPr algn="l" defTabSz="1020763" rtl="0" eaLnBrk="1" fontAlgn="base" hangingPunct="1">
        <a:lnSpc>
          <a:spcPct val="90000"/>
        </a:lnSpc>
        <a:spcBef>
          <a:spcPct val="0"/>
        </a:spcBef>
        <a:spcAft>
          <a:spcPct val="0"/>
        </a:spcAft>
        <a:defRPr sz="2800" b="1">
          <a:solidFill>
            <a:schemeClr val="hlink"/>
          </a:solidFill>
          <a:latin typeface="Arial" charset="0"/>
        </a:defRPr>
      </a:lvl3pPr>
      <a:lvl4pPr algn="l" defTabSz="1020763" rtl="0" eaLnBrk="1" fontAlgn="base" hangingPunct="1">
        <a:lnSpc>
          <a:spcPct val="90000"/>
        </a:lnSpc>
        <a:spcBef>
          <a:spcPct val="0"/>
        </a:spcBef>
        <a:spcAft>
          <a:spcPct val="0"/>
        </a:spcAft>
        <a:defRPr sz="2800" b="1">
          <a:solidFill>
            <a:schemeClr val="hlink"/>
          </a:solidFill>
          <a:latin typeface="Arial" charset="0"/>
        </a:defRPr>
      </a:lvl4pPr>
      <a:lvl5pPr algn="l" defTabSz="1020763" rtl="0" eaLnBrk="1" fontAlgn="base" hangingPunct="1">
        <a:lnSpc>
          <a:spcPct val="90000"/>
        </a:lnSpc>
        <a:spcBef>
          <a:spcPct val="0"/>
        </a:spcBef>
        <a:spcAft>
          <a:spcPct val="0"/>
        </a:spcAft>
        <a:defRPr sz="2800" b="1">
          <a:solidFill>
            <a:schemeClr val="hlink"/>
          </a:solidFill>
          <a:latin typeface="Arial" charset="0"/>
        </a:defRPr>
      </a:lvl5pPr>
      <a:lvl6pPr marL="457200" algn="l" defTabSz="1020763" rtl="0" eaLnBrk="1" fontAlgn="base" hangingPunct="1">
        <a:lnSpc>
          <a:spcPct val="90000"/>
        </a:lnSpc>
        <a:spcBef>
          <a:spcPct val="0"/>
        </a:spcBef>
        <a:spcAft>
          <a:spcPct val="0"/>
        </a:spcAft>
        <a:defRPr sz="2800" b="1">
          <a:solidFill>
            <a:schemeClr val="hlink"/>
          </a:solidFill>
          <a:latin typeface="Arial" charset="0"/>
        </a:defRPr>
      </a:lvl6pPr>
      <a:lvl7pPr marL="914400" algn="l" defTabSz="1020763" rtl="0" eaLnBrk="1" fontAlgn="base" hangingPunct="1">
        <a:lnSpc>
          <a:spcPct val="90000"/>
        </a:lnSpc>
        <a:spcBef>
          <a:spcPct val="0"/>
        </a:spcBef>
        <a:spcAft>
          <a:spcPct val="0"/>
        </a:spcAft>
        <a:defRPr sz="2800" b="1">
          <a:solidFill>
            <a:schemeClr val="hlink"/>
          </a:solidFill>
          <a:latin typeface="Arial" charset="0"/>
        </a:defRPr>
      </a:lvl7pPr>
      <a:lvl8pPr marL="1371600" algn="l" defTabSz="1020763" rtl="0" eaLnBrk="1" fontAlgn="base" hangingPunct="1">
        <a:lnSpc>
          <a:spcPct val="90000"/>
        </a:lnSpc>
        <a:spcBef>
          <a:spcPct val="0"/>
        </a:spcBef>
        <a:spcAft>
          <a:spcPct val="0"/>
        </a:spcAft>
        <a:defRPr sz="2800" b="1">
          <a:solidFill>
            <a:schemeClr val="hlink"/>
          </a:solidFill>
          <a:latin typeface="Arial" charset="0"/>
        </a:defRPr>
      </a:lvl8pPr>
      <a:lvl9pPr marL="1828800" algn="l" defTabSz="1020763" rtl="0" eaLnBrk="1" fontAlgn="base" hangingPunct="1">
        <a:lnSpc>
          <a:spcPct val="90000"/>
        </a:lnSpc>
        <a:spcBef>
          <a:spcPct val="0"/>
        </a:spcBef>
        <a:spcAft>
          <a:spcPct val="0"/>
        </a:spcAft>
        <a:defRPr sz="2800" b="1">
          <a:solidFill>
            <a:schemeClr val="hlink"/>
          </a:solidFill>
          <a:latin typeface="Arial" charset="0"/>
        </a:defRPr>
      </a:lvl9pPr>
    </p:titleStyle>
    <p:bodyStyle>
      <a:lvl1pPr marL="225425" indent="-225425" algn="l" defTabSz="820738" rtl="0" eaLnBrk="1" fontAlgn="base" hangingPunct="1">
        <a:spcBef>
          <a:spcPct val="20000"/>
        </a:spcBef>
        <a:spcAft>
          <a:spcPct val="0"/>
        </a:spcAft>
        <a:buClr>
          <a:schemeClr val="hlink"/>
        </a:buClr>
        <a:buFont typeface="Wingdings" pitchFamily="2" charset="2"/>
        <a:buChar char="§"/>
        <a:defRPr sz="2200" b="1">
          <a:solidFill>
            <a:schemeClr val="tx1"/>
          </a:solidFill>
          <a:latin typeface="+mn-lt"/>
          <a:ea typeface="+mn-ea"/>
          <a:cs typeface="+mn-cs"/>
        </a:defRPr>
      </a:lvl1pPr>
      <a:lvl2pPr marL="622300" indent="-282575" algn="l" defTabSz="820738" rtl="0" eaLnBrk="1" fontAlgn="base" hangingPunct="1">
        <a:spcBef>
          <a:spcPct val="20000"/>
        </a:spcBef>
        <a:spcAft>
          <a:spcPct val="0"/>
        </a:spcAft>
        <a:buClr>
          <a:schemeClr val="hlink"/>
        </a:buClr>
        <a:buFont typeface="Arial" charset="0"/>
        <a:buChar char="–"/>
        <a:defRPr sz="2000">
          <a:solidFill>
            <a:schemeClr val="tx1"/>
          </a:solidFill>
          <a:latin typeface="+mn-lt"/>
        </a:defRPr>
      </a:lvl2pPr>
      <a:lvl3pPr marL="966788" indent="-230188" algn="l" defTabSz="820738" rtl="0" eaLnBrk="1" fontAlgn="base" hangingPunct="1">
        <a:spcBef>
          <a:spcPct val="20000"/>
        </a:spcBef>
        <a:spcAft>
          <a:spcPct val="0"/>
        </a:spcAft>
        <a:buClr>
          <a:schemeClr val="hlink"/>
        </a:buClr>
        <a:buFont typeface="Wingdings" pitchFamily="2" charset="2"/>
        <a:buChar char="§"/>
        <a:defRPr>
          <a:solidFill>
            <a:schemeClr val="tx1"/>
          </a:solidFill>
          <a:latin typeface="+mn-lt"/>
        </a:defRPr>
      </a:lvl3pPr>
      <a:lvl4pPr marL="1244600" indent="-163513" algn="l" defTabSz="820738" rtl="0" eaLnBrk="1" fontAlgn="base" hangingPunct="1">
        <a:spcBef>
          <a:spcPct val="20000"/>
        </a:spcBef>
        <a:spcAft>
          <a:spcPct val="0"/>
        </a:spcAft>
        <a:buClr>
          <a:schemeClr val="hlink"/>
        </a:buClr>
        <a:buFont typeface="Wingdings" pitchFamily="2" charset="2"/>
        <a:buChar char="§"/>
        <a:defRPr>
          <a:solidFill>
            <a:schemeClr val="tx1"/>
          </a:solidFill>
          <a:latin typeface="+mn-lt"/>
        </a:defRPr>
      </a:lvl4pPr>
      <a:lvl5pPr marL="15224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5pPr>
      <a:lvl6pPr marL="19796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6pPr>
      <a:lvl7pPr marL="24368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7pPr>
      <a:lvl8pPr marL="28940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8pPr>
      <a:lvl9pPr marL="3351213" indent="-163513" algn="l" defTabSz="820738"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LM"/>
          <p:cNvPicPr>
            <a:picLocks noChangeAspect="1" noChangeArrowheads="1"/>
          </p:cNvPicPr>
          <p:nvPr/>
        </p:nvPicPr>
        <p:blipFill>
          <a:blip r:embed="rId19" cstate="print"/>
          <a:srcRect t="12395"/>
          <a:stretch>
            <a:fillRect/>
          </a:stretch>
        </p:blipFill>
        <p:spPr bwMode="auto">
          <a:xfrm>
            <a:off x="0" y="0"/>
            <a:ext cx="9144000" cy="26035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574675" y="322263"/>
            <a:ext cx="7994650" cy="806450"/>
          </a:xfrm>
          <a:prstGeom prst="rect">
            <a:avLst/>
          </a:prstGeom>
          <a:noFill/>
          <a:ln w="9525">
            <a:noFill/>
            <a:miter lim="800000"/>
            <a:headEnd/>
            <a:tailEnd/>
          </a:ln>
        </p:spPr>
        <p:txBody>
          <a:bodyPr vert="horz" wrap="square" lIns="9144" tIns="9144" rIns="9144" bIns="9144"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09600" y="1371600"/>
            <a:ext cx="7994650" cy="3808413"/>
          </a:xfrm>
          <a:prstGeom prst="rect">
            <a:avLst/>
          </a:prstGeom>
          <a:noFill/>
          <a:ln w="9525">
            <a:noFill/>
            <a:miter lim="800000"/>
            <a:headEnd/>
            <a:tailEnd/>
          </a:ln>
        </p:spPr>
        <p:txBody>
          <a:bodyPr vert="horz" wrap="square" lIns="9144" tIns="9144" rIns="9144" bIns="91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647924556"/>
      </p:ext>
    </p:extLst>
  </p:cSld>
  <p:clrMap bg1="lt1" tx1="dk1" bg2="lt2" tx2="dk2" accent1="accent1" accent2="accent2" accent3="accent3" accent4="accent4" accent5="accent5" accent6="accent6" hlink="hlink" folHlink="folHlink"/>
  <p:sldLayoutIdLst>
    <p:sldLayoutId id="2147483856"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hf hdr="0" ftr="0" dt="0"/>
  <p:txStyles>
    <p:titleStyle>
      <a:lvl1pPr algn="l" defTabSz="1020763" rtl="0" eaLnBrk="0" fontAlgn="base" hangingPunct="0">
        <a:lnSpc>
          <a:spcPct val="90000"/>
        </a:lnSpc>
        <a:spcBef>
          <a:spcPct val="0"/>
        </a:spcBef>
        <a:spcAft>
          <a:spcPct val="0"/>
        </a:spcAft>
        <a:defRPr sz="38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800">
          <a:solidFill>
            <a:schemeClr val="hlink"/>
          </a:solidFill>
          <a:latin typeface="Tahoma" pitchFamily="34" charset="0"/>
        </a:defRPr>
      </a:lvl2pPr>
      <a:lvl3pPr algn="l" defTabSz="1020763" rtl="0" eaLnBrk="0" fontAlgn="base" hangingPunct="0">
        <a:lnSpc>
          <a:spcPct val="90000"/>
        </a:lnSpc>
        <a:spcBef>
          <a:spcPct val="0"/>
        </a:spcBef>
        <a:spcAft>
          <a:spcPct val="0"/>
        </a:spcAft>
        <a:defRPr sz="3800">
          <a:solidFill>
            <a:schemeClr val="hlink"/>
          </a:solidFill>
          <a:latin typeface="Tahoma" pitchFamily="34" charset="0"/>
        </a:defRPr>
      </a:lvl3pPr>
      <a:lvl4pPr algn="l" defTabSz="1020763" rtl="0" eaLnBrk="0" fontAlgn="base" hangingPunct="0">
        <a:lnSpc>
          <a:spcPct val="90000"/>
        </a:lnSpc>
        <a:spcBef>
          <a:spcPct val="0"/>
        </a:spcBef>
        <a:spcAft>
          <a:spcPct val="0"/>
        </a:spcAft>
        <a:defRPr sz="3800">
          <a:solidFill>
            <a:schemeClr val="hlink"/>
          </a:solidFill>
          <a:latin typeface="Tahoma" pitchFamily="34" charset="0"/>
        </a:defRPr>
      </a:lvl4pPr>
      <a:lvl5pPr algn="l" defTabSz="1020763" rtl="0" eaLnBrk="0" fontAlgn="base" hangingPunct="0">
        <a:lnSpc>
          <a:spcPct val="90000"/>
        </a:lnSpc>
        <a:spcBef>
          <a:spcPct val="0"/>
        </a:spcBef>
        <a:spcAft>
          <a:spcPct val="0"/>
        </a:spcAft>
        <a:defRPr sz="3800">
          <a:solidFill>
            <a:schemeClr val="hlink"/>
          </a:solidFill>
          <a:latin typeface="Tahoma" pitchFamily="34" charset="0"/>
        </a:defRPr>
      </a:lvl5pPr>
      <a:lvl6pPr marL="457200" algn="l" defTabSz="1020763" rtl="0" fontAlgn="base">
        <a:lnSpc>
          <a:spcPct val="90000"/>
        </a:lnSpc>
        <a:spcBef>
          <a:spcPct val="0"/>
        </a:spcBef>
        <a:spcAft>
          <a:spcPct val="0"/>
        </a:spcAft>
        <a:defRPr sz="3800">
          <a:solidFill>
            <a:schemeClr val="hlink"/>
          </a:solidFill>
          <a:latin typeface="Tahoma" pitchFamily="34" charset="0"/>
        </a:defRPr>
      </a:lvl6pPr>
      <a:lvl7pPr marL="914400" algn="l" defTabSz="1020763" rtl="0" fontAlgn="base">
        <a:lnSpc>
          <a:spcPct val="90000"/>
        </a:lnSpc>
        <a:spcBef>
          <a:spcPct val="0"/>
        </a:spcBef>
        <a:spcAft>
          <a:spcPct val="0"/>
        </a:spcAft>
        <a:defRPr sz="3800">
          <a:solidFill>
            <a:schemeClr val="hlink"/>
          </a:solidFill>
          <a:latin typeface="Tahoma" pitchFamily="34" charset="0"/>
        </a:defRPr>
      </a:lvl7pPr>
      <a:lvl8pPr marL="1371600" algn="l" defTabSz="1020763" rtl="0" fontAlgn="base">
        <a:lnSpc>
          <a:spcPct val="90000"/>
        </a:lnSpc>
        <a:spcBef>
          <a:spcPct val="0"/>
        </a:spcBef>
        <a:spcAft>
          <a:spcPct val="0"/>
        </a:spcAft>
        <a:defRPr sz="3800">
          <a:solidFill>
            <a:schemeClr val="hlink"/>
          </a:solidFill>
          <a:latin typeface="Tahoma" pitchFamily="34" charset="0"/>
        </a:defRPr>
      </a:lvl8pPr>
      <a:lvl9pPr marL="1828800" algn="l" defTabSz="1020763" rtl="0" fontAlgn="base">
        <a:lnSpc>
          <a:spcPct val="90000"/>
        </a:lnSpc>
        <a:spcBef>
          <a:spcPct val="0"/>
        </a:spcBef>
        <a:spcAft>
          <a:spcPct val="0"/>
        </a:spcAft>
        <a:defRPr sz="3800">
          <a:solidFill>
            <a:schemeClr val="hlink"/>
          </a:solidFill>
          <a:latin typeface="Tahoma" pitchFamily="34" charset="0"/>
        </a:defRPr>
      </a:lvl9pPr>
    </p:titleStyle>
    <p:bodyStyle>
      <a:lvl1pPr marL="287338" indent="-287338" algn="l" defTabSz="1020763" rtl="0" eaLnBrk="0" fontAlgn="base" hangingPunct="0">
        <a:lnSpc>
          <a:spcPct val="90000"/>
        </a:lnSpc>
        <a:spcBef>
          <a:spcPct val="30000"/>
        </a:spcBef>
        <a:spcAft>
          <a:spcPct val="30000"/>
        </a:spcAft>
        <a:buClr>
          <a:schemeClr val="hlink"/>
        </a:buClr>
        <a:buFont typeface="Wingdings" pitchFamily="2" charset="2"/>
        <a:buChar char="§"/>
        <a:defRPr sz="2800" b="1">
          <a:solidFill>
            <a:schemeClr val="tx1"/>
          </a:solidFill>
          <a:latin typeface="+mn-lt"/>
          <a:ea typeface="+mn-ea"/>
          <a:cs typeface="+mn-cs"/>
        </a:defRPr>
      </a:lvl1pPr>
      <a:lvl2pPr marL="692150" indent="-290513" algn="l" defTabSz="1020763" rtl="0" eaLnBrk="0" fontAlgn="base" hangingPunct="0">
        <a:lnSpc>
          <a:spcPct val="90000"/>
        </a:lnSpc>
        <a:spcBef>
          <a:spcPct val="30000"/>
        </a:spcBef>
        <a:spcAft>
          <a:spcPct val="30000"/>
        </a:spcAft>
        <a:buClr>
          <a:schemeClr val="hlink"/>
        </a:buClr>
        <a:buFont typeface="Wingdings" pitchFamily="2" charset="2"/>
        <a:buChar char="§"/>
        <a:defRPr sz="2400">
          <a:solidFill>
            <a:schemeClr val="tx1"/>
          </a:solidFill>
          <a:latin typeface="+mn-lt"/>
        </a:defRPr>
      </a:lvl2pPr>
      <a:lvl3pPr marL="1136650" indent="-2778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3pPr>
      <a:lvl4pPr marL="1541463" indent="-2905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4pPr>
      <a:lvl5pPr marL="1946275" indent="-290513" algn="l" defTabSz="1020763" rtl="0" eaLnBrk="0" fontAlgn="base" hangingPunct="0">
        <a:lnSpc>
          <a:spcPct val="90000"/>
        </a:lnSpc>
        <a:spcBef>
          <a:spcPct val="30000"/>
        </a:spcBef>
        <a:spcAft>
          <a:spcPct val="30000"/>
        </a:spcAft>
        <a:buClr>
          <a:schemeClr val="hlink"/>
        </a:buClr>
        <a:buFont typeface="Arial" charset="0"/>
        <a:buChar char="–"/>
        <a:defRPr sz="2400">
          <a:solidFill>
            <a:schemeClr val="tx1"/>
          </a:solidFill>
          <a:latin typeface="+mn-lt"/>
        </a:defRPr>
      </a:lvl5pPr>
      <a:lvl6pPr marL="24034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6pPr>
      <a:lvl7pPr marL="28606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7pPr>
      <a:lvl8pPr marL="33178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8pPr>
      <a:lvl9pPr marL="3775075" indent="-290513" algn="l" defTabSz="1020763" rtl="0" fontAlgn="base">
        <a:lnSpc>
          <a:spcPct val="90000"/>
        </a:lnSpc>
        <a:spcBef>
          <a:spcPct val="30000"/>
        </a:spcBef>
        <a:spcAft>
          <a:spcPct val="30000"/>
        </a:spcAft>
        <a:buClr>
          <a:schemeClr val="hlink"/>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teleconference.att.com/servlet/glbAccess?process=1&amp;accessNumber=888-854-9758&amp;accessCode=3202229&amp;accessNumber2=214-765-0446" TargetMode="External"/><Relationship Id="rId2" Type="http://schemas.openxmlformats.org/officeDocument/2006/relationships/hyperlink" Target="https://boeing.webex.com/boeing/j.php?MTID=ma23232800b4e21ffe68f0adfa9e3eb1a" TargetMode="External"/><Relationship Id="rId1" Type="http://schemas.openxmlformats.org/officeDocument/2006/relationships/slideLayout" Target="../slideLayouts/slideLayout19.xml"/><Relationship Id="rId4" Type="http://schemas.openxmlformats.org/officeDocument/2006/relationships/hyperlink" Target="https://boeing.webe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eiseverywhere.com/ehome/131944/cybersummitsummary/" TargetMode="External"/><Relationship Id="rId2" Type="http://schemas.openxmlformats.org/officeDocument/2006/relationships/hyperlink" Target="https://www.eiseverywhere.com/ehome/131944/308829/" TargetMode="External"/><Relationship Id="rId1" Type="http://schemas.openxmlformats.org/officeDocument/2006/relationships/slideLayout" Target="../slideLayouts/slideLayout2.xml"/><Relationship Id="rId4" Type="http://schemas.openxmlformats.org/officeDocument/2006/relationships/hyperlink" Target="https://greenvalleyranch.sclv.com/"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1.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http://www.wired.com/images_blogs/photos/uncategorized/2008/08/11/cyber_security.gif"/>
          <p:cNvPicPr>
            <a:picLocks noGrp="1" noChangeAspect="1" noChangeArrowheads="1"/>
          </p:cNvPicPr>
          <p:nvPr>
            <p:ph type="pic" idx="1"/>
          </p:nvPr>
        </p:nvPicPr>
        <p:blipFill>
          <a:blip r:embed="rId3" cstate="print"/>
          <a:srcRect l="1758" r="1758"/>
          <a:stretch>
            <a:fillRect/>
          </a:stretch>
        </p:blipFill>
        <p:spPr bwMode="auto">
          <a:xfrm>
            <a:off x="1981200" y="1676400"/>
            <a:ext cx="1597444" cy="1219200"/>
          </a:xfrm>
          <a:prstGeom prst="rect">
            <a:avLst/>
          </a:prstGeom>
          <a:noFill/>
        </p:spPr>
      </p:pic>
      <p:sp>
        <p:nvSpPr>
          <p:cNvPr id="22" name="Title 21"/>
          <p:cNvSpPr>
            <a:spLocks noGrp="1"/>
          </p:cNvSpPr>
          <p:nvPr>
            <p:ph type="title"/>
          </p:nvPr>
        </p:nvSpPr>
        <p:spPr>
          <a:xfrm>
            <a:off x="76200" y="4191000"/>
            <a:ext cx="8915400" cy="895752"/>
          </a:xfrm>
        </p:spPr>
        <p:txBody>
          <a:bodyPr/>
          <a:lstStyle/>
          <a:p>
            <a:r>
              <a:rPr lang="en-US" sz="3200" b="1" dirty="0" smtClean="0">
                <a:solidFill>
                  <a:srgbClr val="000099"/>
                </a:solidFill>
                <a:latin typeface="+mn-lt"/>
              </a:rPr>
              <a:t>Aviation-Information Sharing &amp; </a:t>
            </a:r>
            <a:br>
              <a:rPr lang="en-US" sz="3200" b="1" dirty="0" smtClean="0">
                <a:solidFill>
                  <a:srgbClr val="000099"/>
                </a:solidFill>
                <a:latin typeface="+mn-lt"/>
              </a:rPr>
            </a:br>
            <a:r>
              <a:rPr lang="en-US" sz="3200" b="1" dirty="0" smtClean="0">
                <a:solidFill>
                  <a:srgbClr val="000099"/>
                </a:solidFill>
                <a:latin typeface="+mn-lt"/>
              </a:rPr>
              <a:t>Analysis Center (A-ISAC)</a:t>
            </a:r>
            <a:br>
              <a:rPr lang="en-US" sz="3200" b="1" dirty="0" smtClean="0">
                <a:solidFill>
                  <a:srgbClr val="000099"/>
                </a:solidFill>
                <a:latin typeface="+mn-lt"/>
              </a:rPr>
            </a:br>
            <a:r>
              <a:rPr lang="en-US" sz="3200" b="1" dirty="0" smtClean="0">
                <a:solidFill>
                  <a:srgbClr val="000099"/>
                </a:solidFill>
                <a:latin typeface="+mn-lt"/>
              </a:rPr>
              <a:t>Community Outreach </a:t>
            </a:r>
            <a:endParaRPr lang="en-US" sz="3200" b="1" dirty="0">
              <a:solidFill>
                <a:srgbClr val="000099"/>
              </a:solidFill>
              <a:latin typeface="+mn-lt"/>
            </a:endParaRPr>
          </a:p>
        </p:txBody>
      </p:sp>
      <p:sp>
        <p:nvSpPr>
          <p:cNvPr id="2" name="Text Placeholder 1"/>
          <p:cNvSpPr>
            <a:spLocks noGrp="1"/>
          </p:cNvSpPr>
          <p:nvPr>
            <p:ph type="body" sz="quarter" idx="11"/>
          </p:nvPr>
        </p:nvSpPr>
        <p:spPr>
          <a:xfrm>
            <a:off x="431799" y="5257800"/>
            <a:ext cx="8315326" cy="2141828"/>
          </a:xfrm>
        </p:spPr>
        <p:txBody>
          <a:bodyPr/>
          <a:lstStyle/>
          <a:p>
            <a:endParaRPr lang="en-US" dirty="0" smtClean="0"/>
          </a:p>
          <a:p>
            <a:r>
              <a:rPr lang="en-US" sz="2400" b="1" dirty="0" smtClean="0">
                <a:solidFill>
                  <a:srgbClr val="00B0F0"/>
                </a:solidFill>
              </a:rPr>
              <a:t>Monthly </a:t>
            </a:r>
            <a:r>
              <a:rPr lang="en-US" sz="2400" b="1" dirty="0">
                <a:solidFill>
                  <a:srgbClr val="00B0F0"/>
                </a:solidFill>
              </a:rPr>
              <a:t>Meeting</a:t>
            </a:r>
            <a:r>
              <a:rPr lang="en-US" sz="1600" b="1" dirty="0">
                <a:solidFill>
                  <a:srgbClr val="00B0F0"/>
                </a:solidFill>
              </a:rPr>
              <a:t/>
            </a:r>
            <a:br>
              <a:rPr lang="en-US" sz="1600" b="1" dirty="0">
                <a:solidFill>
                  <a:srgbClr val="00B0F0"/>
                </a:solidFill>
              </a:rPr>
            </a:br>
            <a:r>
              <a:rPr lang="en-US" sz="1600" b="1" dirty="0" smtClean="0"/>
              <a:t>Date: September 22, 2015</a:t>
            </a:r>
          </a:p>
          <a:p>
            <a:r>
              <a:rPr lang="en-US" sz="1600" b="1" dirty="0" smtClean="0"/>
              <a:t>Time: 10:00am-11:00am (EDT)</a:t>
            </a:r>
          </a:p>
          <a:p>
            <a:endParaRPr lang="en-US" sz="2000" b="1" dirty="0"/>
          </a:p>
        </p:txBody>
      </p:sp>
      <p:sp>
        <p:nvSpPr>
          <p:cNvPr id="11" name="Slide Number Placeholder 4"/>
          <p:cNvSpPr txBox="1">
            <a:spLocks/>
          </p:cNvSpPr>
          <p:nvPr/>
        </p:nvSpPr>
        <p:spPr>
          <a:xfrm>
            <a:off x="6391275" y="6670675"/>
            <a:ext cx="2501900" cy="217488"/>
          </a:xfrm>
          <a:prstGeom prst="rect">
            <a:avLst/>
          </a:prstGeom>
          <a:noFill/>
        </p:spPr>
        <p:txBody>
          <a:bodyPr vert="horz" lIns="91440" tIns="45720" rIns="91440" bIns="45720" rtlCol="0" anchor="ctr"/>
          <a:lstStyle>
            <a:defPPr>
              <a:defRPr lang="en-US"/>
            </a:defPPr>
            <a:lvl1pPr algn="r" rtl="0" fontAlgn="auto">
              <a:spcBef>
                <a:spcPts val="0"/>
              </a:spcBef>
              <a:spcAft>
                <a:spcPts val="0"/>
              </a:spcAft>
              <a:defRPr sz="10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D872BC31-1CDA-4151-8A18-BC4E5C02E7B5}" type="slidenum">
              <a:rPr lang="en-US" b="0">
                <a:solidFill>
                  <a:srgbClr val="000000"/>
                </a:solidFill>
              </a:rPr>
              <a:pPr/>
              <a:t>1</a:t>
            </a:fld>
            <a:endParaRPr lang="en-US" b="0" dirty="0">
              <a:solidFill>
                <a:srgbClr val="000000"/>
              </a:solidFill>
            </a:endParaRPr>
          </a:p>
        </p:txBody>
      </p:sp>
      <p:pic>
        <p:nvPicPr>
          <p:cNvPr id="10" name="Picture 2" descr="C:\Users\bt544c\Documents\Cabin Systems\Project Mngmt\Logos\ISAC-Logo-Final-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644" y="2439904"/>
            <a:ext cx="2031472" cy="12938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boeing.com/companyoffices/financial/finreports/annual/97annualreport/images/cover.jpg"/>
          <p:cNvPicPr>
            <a:picLocks noChangeAspect="1" noChangeArrowheads="1"/>
          </p:cNvPicPr>
          <p:nvPr/>
        </p:nvPicPr>
        <p:blipFill>
          <a:blip r:embed="rId5" cstate="print"/>
          <a:srcRect/>
          <a:stretch>
            <a:fillRect/>
          </a:stretch>
        </p:blipFill>
        <p:spPr bwMode="auto">
          <a:xfrm>
            <a:off x="3578644" y="533401"/>
            <a:ext cx="2031472" cy="1905000"/>
          </a:xfrm>
          <a:prstGeom prst="rect">
            <a:avLst/>
          </a:prstGeom>
          <a:noFill/>
        </p:spPr>
      </p:pic>
      <p:pic>
        <p:nvPicPr>
          <p:cNvPr id="15" name="Picture 4" descr="http://www.lablynx.com/Portals/4/network.jpg"/>
          <p:cNvPicPr>
            <a:picLocks noChangeAspect="1" noChangeArrowheads="1"/>
          </p:cNvPicPr>
          <p:nvPr/>
        </p:nvPicPr>
        <p:blipFill>
          <a:blip r:embed="rId6" cstate="print"/>
          <a:srcRect/>
          <a:stretch>
            <a:fillRect/>
          </a:stretch>
        </p:blipFill>
        <p:spPr bwMode="auto">
          <a:xfrm>
            <a:off x="5610116" y="1665797"/>
            <a:ext cx="1705084" cy="1229803"/>
          </a:xfrm>
          <a:prstGeom prst="rect">
            <a:avLst/>
          </a:prstGeom>
          <a:noFill/>
        </p:spPr>
      </p:pic>
    </p:spTree>
    <p:extLst>
      <p:ext uri="{BB962C8B-B14F-4D97-AF65-F5344CB8AC3E}">
        <p14:creationId xmlns:p14="http://schemas.microsoft.com/office/powerpoint/2010/main" val="362842499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Questions / Comments</a:t>
            </a:r>
            <a:br>
              <a:rPr lang="en-US" dirty="0" smtClean="0"/>
            </a:br>
            <a:r>
              <a:rPr lang="en-US" dirty="0" smtClean="0"/>
              <a:t>Closing Remarks</a:t>
            </a:r>
            <a:endParaRPr lang="en-US" dirty="0"/>
          </a:p>
        </p:txBody>
      </p:sp>
      <p:sp>
        <p:nvSpPr>
          <p:cNvPr id="3" name="Subtitle 2"/>
          <p:cNvSpPr>
            <a:spLocks noGrp="1"/>
          </p:cNvSpPr>
          <p:nvPr>
            <p:ph type="subTitle" idx="1"/>
          </p:nvPr>
        </p:nvSpPr>
        <p:spPr>
          <a:xfrm>
            <a:off x="1371600" y="4274112"/>
            <a:ext cx="6400800" cy="1752600"/>
          </a:xfrm>
        </p:spPr>
        <p:txBody>
          <a:bodyPr/>
          <a:lstStyle/>
          <a:p>
            <a:pPr defTabSz="914400" eaLnBrk="1" fontAlgn="auto" hangingPunct="1">
              <a:lnSpc>
                <a:spcPct val="100000"/>
              </a:lnSpc>
              <a:spcBef>
                <a:spcPts val="0"/>
              </a:spcBef>
              <a:spcAft>
                <a:spcPts val="0"/>
              </a:spcAft>
              <a:buClrTx/>
              <a:defRPr/>
            </a:pPr>
            <a:r>
              <a:rPr lang="en-US" kern="1200" dirty="0"/>
              <a:t>Faye Francy </a:t>
            </a:r>
          </a:p>
          <a:p>
            <a:pPr defTabSz="914400" eaLnBrk="1" fontAlgn="auto" hangingPunct="1">
              <a:lnSpc>
                <a:spcPct val="100000"/>
              </a:lnSpc>
              <a:spcBef>
                <a:spcPts val="0"/>
              </a:spcBef>
              <a:spcAft>
                <a:spcPts val="0"/>
              </a:spcAft>
              <a:buClrTx/>
              <a:defRPr/>
            </a:pPr>
            <a:r>
              <a:rPr lang="en-US" kern="1200" dirty="0"/>
              <a:t>A-ISAC Executive Director</a:t>
            </a:r>
          </a:p>
          <a:p>
            <a:endParaRPr lang="en-US" sz="3600" dirty="0">
              <a:solidFill>
                <a:srgbClr val="000099"/>
              </a:solidFill>
            </a:endParaRPr>
          </a:p>
          <a:p>
            <a:endParaRPr lang="en-US" dirty="0"/>
          </a:p>
        </p:txBody>
      </p:sp>
    </p:spTree>
    <p:extLst>
      <p:ext uri="{BB962C8B-B14F-4D97-AF65-F5344CB8AC3E}">
        <p14:creationId xmlns:p14="http://schemas.microsoft.com/office/powerpoint/2010/main" val="385081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153400" cy="685800"/>
          </a:xfrm>
        </p:spPr>
        <p:txBody>
          <a:bodyPr/>
          <a:lstStyle/>
          <a:p>
            <a:r>
              <a:rPr lang="en-US" sz="3600" dirty="0" smtClean="0">
                <a:solidFill>
                  <a:srgbClr val="000099"/>
                </a:solidFill>
              </a:rPr>
              <a:t>A-ISAC WebEx/Telecom Information</a:t>
            </a:r>
            <a:endParaRPr lang="en-US" sz="3600" dirty="0">
              <a:solidFill>
                <a:srgbClr val="000099"/>
              </a:solidFill>
            </a:endParaRPr>
          </a:p>
        </p:txBody>
      </p:sp>
      <p:sp>
        <p:nvSpPr>
          <p:cNvPr id="3" name="Subtitle 2"/>
          <p:cNvSpPr>
            <a:spLocks noGrp="1"/>
          </p:cNvSpPr>
          <p:nvPr>
            <p:ph type="subTitle" idx="1"/>
          </p:nvPr>
        </p:nvSpPr>
        <p:spPr>
          <a:xfrm>
            <a:off x="344424" y="990600"/>
            <a:ext cx="8610600" cy="5867400"/>
          </a:xfrm>
        </p:spPr>
        <p:txBody>
          <a:bodyPr/>
          <a:lstStyle/>
          <a:p>
            <a:pPr algn="l"/>
            <a:r>
              <a:rPr lang="en-US" sz="1600" dirty="0" smtClean="0"/>
              <a:t> </a:t>
            </a:r>
            <a:r>
              <a:rPr lang="en-US" sz="1600" dirty="0"/>
              <a:t/>
            </a:r>
            <a:br>
              <a:rPr lang="en-US" sz="1600" dirty="0"/>
            </a:br>
            <a:r>
              <a:rPr lang="en-US" sz="1600" dirty="0"/>
              <a:t/>
            </a:r>
            <a:br>
              <a:rPr lang="en-US" sz="1600" dirty="0"/>
            </a:br>
            <a:r>
              <a:rPr lang="en-US" sz="1600" dirty="0"/>
              <a:t> </a:t>
            </a:r>
          </a:p>
          <a:p>
            <a:pPr algn="l"/>
            <a:r>
              <a:rPr lang="en-US" sz="1600" dirty="0"/>
              <a:t/>
            </a:r>
            <a:br>
              <a:rPr lang="en-US" sz="1600" dirty="0"/>
            </a:br>
            <a:r>
              <a:rPr lang="en-US" sz="1600" dirty="0"/>
              <a:t/>
            </a:r>
            <a:br>
              <a:rPr lang="en-US" sz="1600" dirty="0"/>
            </a:br>
            <a:endParaRPr lang="en-US" sz="1600" dirty="0"/>
          </a:p>
          <a:p>
            <a:pPr algn="l"/>
            <a:endParaRPr lang="en-US" sz="1600" dirty="0"/>
          </a:p>
          <a:p>
            <a:pPr algn="l"/>
            <a:endParaRPr lang="en-US" sz="1600" dirty="0"/>
          </a:p>
          <a:p>
            <a:pPr algn="l"/>
            <a:endParaRPr lang="en-US" sz="1600" dirty="0"/>
          </a:p>
        </p:txBody>
      </p:sp>
      <p:sp>
        <p:nvSpPr>
          <p:cNvPr id="4" name="Rectangle 3"/>
          <p:cNvSpPr/>
          <p:nvPr/>
        </p:nvSpPr>
        <p:spPr>
          <a:xfrm>
            <a:off x="304800" y="1044988"/>
            <a:ext cx="8510016" cy="5570756"/>
          </a:xfrm>
          <a:prstGeom prst="rect">
            <a:avLst/>
          </a:prstGeom>
        </p:spPr>
        <p:txBody>
          <a:bodyPr wrap="square">
            <a:spAutoFit/>
          </a:bodyPr>
          <a:lstStyle/>
          <a:p>
            <a:r>
              <a:rPr lang="en-US" sz="1200" u="sng" dirty="0"/>
              <a:t>VIRTUAL MEETING DETAILS</a:t>
            </a:r>
            <a:endParaRPr lang="en-US" sz="1200" dirty="0"/>
          </a:p>
          <a:p>
            <a:r>
              <a:rPr lang="en-US" sz="1200" dirty="0"/>
              <a:t> </a:t>
            </a:r>
          </a:p>
          <a:p>
            <a:r>
              <a:rPr lang="en-US" sz="1200" dirty="0"/>
              <a:t>1. JOIN WEBEX </a:t>
            </a:r>
            <a:br>
              <a:rPr lang="en-US" sz="1200" dirty="0"/>
            </a:br>
            <a:r>
              <a:rPr lang="en-US" sz="1200" dirty="0"/>
              <a:t>2. Get YOUR audio information from the WebEx pop-up </a:t>
            </a:r>
            <a:br>
              <a:rPr lang="en-US" sz="1200" dirty="0"/>
            </a:br>
            <a:r>
              <a:rPr lang="en-US" sz="1200" dirty="0"/>
              <a:t>3. Join the Audio: Follow the prompts and enter Attendee ID if prompted </a:t>
            </a:r>
            <a:br>
              <a:rPr lang="en-US" sz="1200" dirty="0"/>
            </a:br>
            <a:r>
              <a:rPr lang="en-US" sz="1200" dirty="0"/>
              <a:t>_________________________________________________ </a:t>
            </a:r>
            <a:br>
              <a:rPr lang="en-US" sz="1200" dirty="0"/>
            </a:br>
            <a:r>
              <a:rPr lang="en-US" sz="1200" dirty="0"/>
              <a:t/>
            </a:r>
            <a:br>
              <a:rPr lang="en-US" sz="1200" dirty="0"/>
            </a:br>
            <a:r>
              <a:rPr lang="en-US" sz="1200" dirty="0"/>
              <a:t>Attendee: </a:t>
            </a:r>
            <a:r>
              <a:rPr lang="en-US" sz="1200" u="sng" dirty="0">
                <a:hlinkClick r:id="rId2"/>
              </a:rPr>
              <a:t>https://boeing.webex.com/boeing/j.php?MTID=ma23232800b4e21ffe68f0adfa9e3eb1a</a:t>
            </a:r>
            <a:r>
              <a:rPr lang="en-US" sz="1200" dirty="0"/>
              <a:t> </a:t>
            </a:r>
            <a:br>
              <a:rPr lang="en-US" sz="1200" dirty="0"/>
            </a:br>
            <a:r>
              <a:rPr lang="en-US" sz="1200" dirty="0"/>
              <a:t/>
            </a:r>
            <a:br>
              <a:rPr lang="en-US" sz="1200" dirty="0"/>
            </a:br>
            <a:r>
              <a:rPr lang="en-US" sz="1200" dirty="0"/>
              <a:t>Host: </a:t>
            </a:r>
            <a:r>
              <a:rPr lang="en-US" sz="1200" u="sng" dirty="0">
                <a:hlinkClick r:id="rId2"/>
              </a:rPr>
              <a:t>https://boeing.webex.com/boeing/j.php?MTID=ma23232800b4e21ffe68f0adfa9e3eb1a</a:t>
            </a:r>
            <a:r>
              <a:rPr lang="en-US" sz="1200" dirty="0"/>
              <a:t> </a:t>
            </a:r>
            <a:br>
              <a:rPr lang="en-US" sz="1200" dirty="0"/>
            </a:br>
            <a:r>
              <a:rPr lang="en-US" sz="1200" dirty="0"/>
              <a:t/>
            </a:r>
            <a:br>
              <a:rPr lang="en-US" sz="1200" dirty="0"/>
            </a:br>
            <a:r>
              <a:rPr lang="en-US" sz="1200" dirty="0"/>
              <a:t>Meeting links work for </a:t>
            </a:r>
            <a:r>
              <a:rPr lang="en-US" sz="1200" dirty="0" smtClean="0"/>
              <a:t>Smart Phones </a:t>
            </a:r>
            <a:r>
              <a:rPr lang="en-US" sz="1200" dirty="0"/>
              <a:t>and most other mobile devices! </a:t>
            </a:r>
            <a:br>
              <a:rPr lang="en-US" sz="1200" dirty="0"/>
            </a:br>
            <a:r>
              <a:rPr lang="en-US" sz="1200" dirty="0"/>
              <a:t/>
            </a:r>
            <a:br>
              <a:rPr lang="en-US" sz="1200" dirty="0"/>
            </a:br>
            <a:r>
              <a:rPr lang="en-US" sz="1200" dirty="0"/>
              <a:t>Join Only by Phone (You won't be joining WebEx) </a:t>
            </a:r>
            <a:br>
              <a:rPr lang="en-US" sz="1200" dirty="0"/>
            </a:br>
            <a:r>
              <a:rPr lang="en-US" sz="1200" dirty="0"/>
              <a:t>Provide your phone number when you join the meeting to receive a call back. Alternatively, you can call: </a:t>
            </a:r>
            <a:br>
              <a:rPr lang="en-US" sz="1200" dirty="0"/>
            </a:br>
            <a:r>
              <a:rPr lang="en-US" sz="1200" dirty="0"/>
              <a:t>Call in: 1-888-854-9758  (US) </a:t>
            </a:r>
            <a:br>
              <a:rPr lang="en-US" sz="1200" dirty="0"/>
            </a:br>
            <a:r>
              <a:rPr lang="en-US" sz="1200" dirty="0"/>
              <a:t>Caller-paid call in: 1-214-765-0446  (US) </a:t>
            </a:r>
            <a:br>
              <a:rPr lang="en-US" sz="1200" dirty="0"/>
            </a:br>
            <a:r>
              <a:rPr lang="en-US" sz="1200" dirty="0"/>
              <a:t>Show global numbers: </a:t>
            </a:r>
            <a:r>
              <a:rPr lang="en-US" sz="1200" u="sng" dirty="0">
                <a:hlinkClick r:id="rId3"/>
              </a:rPr>
              <a:t>https://www.teleconference.att.com/servlet/glbAccess?process=1&amp;accessNumber=888-854-9758&amp;accessCode=3202229&amp;accessNumber2=214-765-0446</a:t>
            </a:r>
            <a:r>
              <a:rPr lang="en-US" sz="1200" dirty="0"/>
              <a:t> </a:t>
            </a:r>
            <a:br>
              <a:rPr lang="en-US" sz="1200" dirty="0"/>
            </a:br>
            <a:r>
              <a:rPr lang="en-US" sz="1200" dirty="0"/>
              <a:t>Participant passcode: 320 222 9 </a:t>
            </a:r>
            <a:br>
              <a:rPr lang="en-US" sz="1200" dirty="0"/>
            </a:br>
            <a:r>
              <a:rPr lang="en-US" sz="1200" dirty="0"/>
              <a:t>International Dial-IN Numbers </a:t>
            </a:r>
            <a:r>
              <a:rPr lang="en-US" sz="1200" dirty="0" smtClean="0"/>
              <a:t>– see meeting notice</a:t>
            </a:r>
            <a:endParaRPr lang="en-US" sz="1200" dirty="0"/>
          </a:p>
          <a:p>
            <a:r>
              <a:rPr lang="en-US" sz="1200" dirty="0"/>
              <a:t>-------------------------------------------------------------------- </a:t>
            </a:r>
            <a:br>
              <a:rPr lang="en-US" sz="1200" dirty="0"/>
            </a:br>
            <a:r>
              <a:rPr lang="en-US" sz="1200" dirty="0"/>
              <a:t>If you are unable to join with the above link, then use the following information: </a:t>
            </a:r>
            <a:br>
              <a:rPr lang="en-US" sz="1200" dirty="0"/>
            </a:br>
            <a:r>
              <a:rPr lang="en-US" sz="1200" dirty="0"/>
              <a:t/>
            </a:r>
            <a:br>
              <a:rPr lang="en-US" sz="1200" dirty="0"/>
            </a:br>
            <a:r>
              <a:rPr lang="en-US" sz="1200" dirty="0"/>
              <a:t>WebEx site: </a:t>
            </a:r>
            <a:r>
              <a:rPr lang="en-US" sz="1200" u="sng" dirty="0">
                <a:hlinkClick r:id="rId4"/>
              </a:rPr>
              <a:t>https://boeing.webex.com</a:t>
            </a:r>
            <a:r>
              <a:rPr lang="en-US" sz="1200" dirty="0"/>
              <a:t> </a:t>
            </a:r>
            <a:br>
              <a:rPr lang="en-US" sz="1200" dirty="0"/>
            </a:br>
            <a:r>
              <a:rPr lang="en-US" sz="1200" dirty="0"/>
              <a:t>Meeting number: 890 386 378 </a:t>
            </a:r>
            <a:br>
              <a:rPr lang="en-US" sz="1200" dirty="0"/>
            </a:br>
            <a:r>
              <a:rPr lang="en-US" sz="1200" dirty="0"/>
              <a:t>Meeting password: ProAviation15! </a:t>
            </a:r>
            <a:br>
              <a:rPr lang="en-US" sz="1200" dirty="0"/>
            </a:br>
            <a:r>
              <a:rPr lang="en-US" sz="1200" dirty="0"/>
              <a:t>Host Key: 493964 </a:t>
            </a:r>
            <a:br>
              <a:rPr lang="en-US" sz="1200" dirty="0"/>
            </a:br>
            <a:r>
              <a:rPr lang="en-US" dirty="0"/>
              <a:t/>
            </a:r>
            <a:br>
              <a:rPr lang="en-US" dirty="0"/>
            </a:br>
            <a:endParaRPr lang="en-US" dirty="0"/>
          </a:p>
        </p:txBody>
      </p:sp>
    </p:spTree>
    <p:extLst>
      <p:ext uri="{BB962C8B-B14F-4D97-AF65-F5344CB8AC3E}">
        <p14:creationId xmlns:p14="http://schemas.microsoft.com/office/powerpoint/2010/main" val="4170457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now.web.boeing.com@SSL\DavWWWRoot\CyberOne\Members Document Library\Aviation Information Sharing Working Group (A-ISWG) and A-ISAC\Start-up Implementation Plans\Marketing\Logos\New_AVIATION_ISAC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0415" y="5422008"/>
            <a:ext cx="1515226" cy="1486942"/>
          </a:xfrm>
          <a:prstGeom prst="rect">
            <a:avLst/>
          </a:prstGeom>
          <a:noFill/>
          <a:extLst>
            <a:ext uri="{909E8E84-426E-40DD-AFC4-6F175D3DCCD1}">
              <a14:hiddenFill xmlns:a14="http://schemas.microsoft.com/office/drawing/2010/main">
                <a:solidFill>
                  <a:srgbClr val="FFFFFF"/>
                </a:solidFill>
              </a14:hiddenFill>
            </a:ext>
          </a:extLst>
        </p:spPr>
      </p:pic>
      <p:sp>
        <p:nvSpPr>
          <p:cNvPr id="54274" name="Title 1"/>
          <p:cNvSpPr>
            <a:spLocks noGrp="1"/>
          </p:cNvSpPr>
          <p:nvPr>
            <p:ph type="title"/>
          </p:nvPr>
        </p:nvSpPr>
        <p:spPr>
          <a:xfrm>
            <a:off x="304800" y="711196"/>
            <a:ext cx="8153400" cy="457200"/>
          </a:xfrm>
        </p:spPr>
        <p:txBody>
          <a:bodyPr/>
          <a:lstStyle/>
          <a:p>
            <a:r>
              <a:rPr lang="en-US" altLang="en-US" sz="3200" dirty="0" smtClean="0">
                <a:solidFill>
                  <a:srgbClr val="000099"/>
                </a:solidFill>
              </a:rPr>
              <a:t>A-ISAC Community Outreach Agenda – </a:t>
            </a:r>
            <a:br>
              <a:rPr lang="en-US" altLang="en-US" sz="3200" dirty="0" smtClean="0">
                <a:solidFill>
                  <a:srgbClr val="000099"/>
                </a:solidFill>
              </a:rPr>
            </a:br>
            <a:r>
              <a:rPr lang="en-US" altLang="en-US" sz="2400" dirty="0" smtClean="0">
                <a:solidFill>
                  <a:schemeClr val="tx1"/>
                </a:solidFill>
              </a:rPr>
              <a:t>Tuesday September 22, 2015</a:t>
            </a:r>
            <a:r>
              <a:rPr lang="en-US" altLang="en-US" sz="4000" dirty="0" smtClean="0">
                <a:solidFill>
                  <a:srgbClr val="000099"/>
                </a:solidFill>
              </a:rPr>
              <a:t/>
            </a:r>
            <a:br>
              <a:rPr lang="en-US" altLang="en-US" sz="4000" dirty="0" smtClean="0">
                <a:solidFill>
                  <a:srgbClr val="000099"/>
                </a:solidFill>
              </a:rPr>
            </a:br>
            <a:endParaRPr lang="en-US" altLang="en-US" dirty="0" smtClean="0">
              <a:solidFill>
                <a:srgbClr val="000099"/>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92704900"/>
              </p:ext>
            </p:extLst>
          </p:nvPr>
        </p:nvGraphicFramePr>
        <p:xfrm>
          <a:off x="128159" y="1493029"/>
          <a:ext cx="8839200" cy="4010979"/>
        </p:xfrm>
        <a:graphic>
          <a:graphicData uri="http://schemas.openxmlformats.org/drawingml/2006/table">
            <a:tbl>
              <a:tblPr firstRow="1" bandRow="1">
                <a:tableStyleId>{F5AB1C69-6EDB-4FF4-983F-18BD219EF322}</a:tableStyleId>
              </a:tblPr>
              <a:tblGrid>
                <a:gridCol w="938067"/>
                <a:gridCol w="3944829"/>
                <a:gridCol w="3956304"/>
              </a:tblGrid>
              <a:tr h="588589">
                <a:tc>
                  <a:txBody>
                    <a:bodyPr/>
                    <a:lstStyle/>
                    <a:p>
                      <a:pPr algn="ctr"/>
                      <a:r>
                        <a:rPr lang="en-US" sz="1800" dirty="0" smtClean="0">
                          <a:solidFill>
                            <a:schemeClr val="bg1">
                              <a:lumMod val="95000"/>
                            </a:schemeClr>
                          </a:solidFill>
                        </a:rPr>
                        <a:t>Time (EDT)</a:t>
                      </a:r>
                      <a:endParaRPr lang="en-US" sz="1800" dirty="0">
                        <a:solidFill>
                          <a:schemeClr val="bg1">
                            <a:lumMod val="95000"/>
                          </a:schemeClr>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p>
                      <a:r>
                        <a:rPr lang="en-US" sz="1800" dirty="0" smtClean="0">
                          <a:solidFill>
                            <a:schemeClr val="bg1">
                              <a:lumMod val="95000"/>
                            </a:schemeClr>
                          </a:solidFill>
                        </a:rPr>
                        <a:t>Topic</a:t>
                      </a:r>
                      <a:endParaRPr lang="en-US" sz="1800" dirty="0">
                        <a:solidFill>
                          <a:schemeClr val="bg1">
                            <a:lumMod val="95000"/>
                          </a:schemeClr>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p>
                      <a:r>
                        <a:rPr lang="en-US" sz="1800" dirty="0" smtClean="0">
                          <a:solidFill>
                            <a:schemeClr val="bg1">
                              <a:lumMod val="95000"/>
                            </a:schemeClr>
                          </a:solidFill>
                        </a:rPr>
                        <a:t>Facilitator</a:t>
                      </a:r>
                      <a:endParaRPr lang="en-US" sz="1800" dirty="0">
                        <a:solidFill>
                          <a:schemeClr val="bg1">
                            <a:lumMod val="95000"/>
                          </a:schemeClr>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r>
              <a:tr h="622956">
                <a:tc>
                  <a:txBody>
                    <a:bodyPr/>
                    <a:lstStyle/>
                    <a:p>
                      <a:pPr algn="ctr"/>
                      <a:r>
                        <a:rPr lang="en-US" sz="1400" b="1" dirty="0" smtClean="0">
                          <a:solidFill>
                            <a:schemeClr val="tx1"/>
                          </a:solidFill>
                        </a:rPr>
                        <a:t>10:00</a:t>
                      </a:r>
                      <a:endParaRPr lang="en-US" sz="1400" b="1"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chemeClr val="tx1"/>
                          </a:solidFill>
                        </a:rPr>
                        <a:t>Welcome</a:t>
                      </a:r>
                      <a:r>
                        <a:rPr lang="en-US" sz="1400" b="1" baseline="0" dirty="0" smtClean="0">
                          <a:solidFill>
                            <a:schemeClr val="tx1"/>
                          </a:solidFill>
                        </a:rPr>
                        <a:t> A-ISAC Community</a:t>
                      </a:r>
                    </a:p>
                    <a:p>
                      <a:pPr marL="285750" indent="-285750">
                        <a:buFont typeface="Wingdings" panose="05000000000000000000" pitchFamily="2" charset="2"/>
                        <a:buChar char="Ø"/>
                      </a:pPr>
                      <a:r>
                        <a:rPr lang="en-US" sz="1400" b="1" baseline="0" dirty="0" smtClean="0">
                          <a:solidFill>
                            <a:schemeClr val="tx1"/>
                          </a:solidFill>
                          <a:hlinkClick r:id="rId4" action="ppaction://hlinksldjump"/>
                        </a:rPr>
                        <a:t>A-ISAC Update</a:t>
                      </a:r>
                      <a:endParaRPr lang="en-US" sz="1400" b="1" baseline="0" dirty="0" smtClean="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rgbClr val="000099"/>
                          </a:solidFill>
                          <a:latin typeface="+mn-lt"/>
                          <a:ea typeface="+mn-ea"/>
                          <a:cs typeface="+mn-cs"/>
                        </a:rPr>
                        <a:t>John Craig, A-ISAC Board Chair,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rgbClr val="000099"/>
                          </a:solidFill>
                          <a:latin typeface="+mn-lt"/>
                          <a:ea typeface="+mn-ea"/>
                          <a:cs typeface="+mn-cs"/>
                        </a:rPr>
                        <a:t>Faye Francy, A-ISAC Executive Director</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5351">
                <a:tc>
                  <a:txBody>
                    <a:bodyPr/>
                    <a:lstStyle/>
                    <a:p>
                      <a:pPr algn="ctr"/>
                      <a:r>
                        <a:rPr lang="en-US" sz="1400" b="1" dirty="0" smtClean="0">
                          <a:solidFill>
                            <a:schemeClr val="tx1"/>
                          </a:solidFill>
                        </a:rPr>
                        <a:t>10:10</a:t>
                      </a:r>
                      <a:endParaRPr lang="en-US" sz="1400" b="1"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400" b="1" dirty="0" smtClean="0">
                          <a:solidFill>
                            <a:schemeClr val="tx1"/>
                          </a:solidFill>
                          <a:hlinkClick r:id="rId5" action="ppaction://hlinksldjump"/>
                        </a:rPr>
                        <a:t>A-ISAC</a:t>
                      </a:r>
                      <a:r>
                        <a:rPr lang="en-US" sz="1400" b="1" baseline="0" dirty="0" smtClean="0">
                          <a:solidFill>
                            <a:schemeClr val="tx1"/>
                          </a:solidFill>
                          <a:hlinkClick r:id="rId5" action="ppaction://hlinksldjump"/>
                        </a:rPr>
                        <a:t> Monthly Intel Sharing</a:t>
                      </a:r>
                      <a:endParaRPr lang="en-US" sz="1400" b="1"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baseline="0" dirty="0" smtClean="0">
                          <a:solidFill>
                            <a:srgbClr val="000099"/>
                          </a:solidFill>
                        </a:rPr>
                        <a:t>Doug Blough, Senior Analyst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0717">
                <a:tc>
                  <a:txBody>
                    <a:bodyPr/>
                    <a:lstStyle/>
                    <a:p>
                      <a:pPr algn="ctr"/>
                      <a:r>
                        <a:rPr lang="en-US" sz="1400" b="1" dirty="0" smtClean="0">
                          <a:solidFill>
                            <a:schemeClr val="tx1"/>
                          </a:solidFill>
                        </a:rPr>
                        <a:t>10:20</a:t>
                      </a:r>
                      <a:endParaRPr lang="en-US" sz="1400" b="1"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1" baseline="0" dirty="0" smtClean="0">
                          <a:solidFill>
                            <a:srgbClr val="000099"/>
                          </a:solidFill>
                        </a:rPr>
                        <a:t>Information Sharing Across the Transportation Sector</a:t>
                      </a:r>
                      <a:r>
                        <a:rPr lang="en-US" sz="1400" b="1" i="0" baseline="0" dirty="0" smtClean="0">
                          <a:solidFill>
                            <a:srgbClr val="000099"/>
                          </a:solidFill>
                        </a:rPr>
                        <a:t> </a:t>
                      </a:r>
                      <a:r>
                        <a:rPr lang="en-US" sz="1400" b="1" i="0" baseline="0" dirty="0" smtClean="0">
                          <a:solidFill>
                            <a:srgbClr val="0033CC"/>
                          </a:solidFill>
                        </a:rPr>
                        <a:t>- </a:t>
                      </a:r>
                      <a:r>
                        <a:rPr lang="en-US" sz="1400" b="1" i="0" baseline="0" dirty="0" smtClean="0">
                          <a:solidFill>
                            <a:schemeClr val="tx1"/>
                          </a:solidFill>
                        </a:rPr>
                        <a:t>Rail ISAC - AAR / </a:t>
                      </a:r>
                      <a:r>
                        <a:rPr lang="en-US" sz="1400" b="1" i="0" dirty="0" smtClean="0">
                          <a:solidFill>
                            <a:schemeClr val="tx1"/>
                          </a:solidFill>
                        </a:rPr>
                        <a:t>TSSCSWG - Transportation</a:t>
                      </a:r>
                      <a:r>
                        <a:rPr lang="en-US" sz="1400" b="1" i="0" baseline="0" dirty="0" smtClean="0">
                          <a:solidFill>
                            <a:schemeClr val="tx1"/>
                          </a:solidFill>
                        </a:rPr>
                        <a:t> Private Sector leader /</a:t>
                      </a:r>
                      <a:r>
                        <a:rPr lang="en-US" sz="1400" b="1" i="0" dirty="0" smtClean="0">
                          <a:solidFill>
                            <a:schemeClr val="tx1"/>
                          </a:solidFill>
                        </a:rPr>
                        <a:t> PCIS / CSCSWG</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99"/>
                          </a:solidFill>
                          <a:hlinkClick r:id="rId6" action="ppaction://hlinksldjump"/>
                        </a:rPr>
                        <a:t>Thomas</a:t>
                      </a:r>
                      <a:r>
                        <a:rPr lang="en-US" sz="1400" b="1" baseline="0" dirty="0" smtClean="0">
                          <a:solidFill>
                            <a:srgbClr val="000099"/>
                          </a:solidFill>
                          <a:hlinkClick r:id="rId6" action="ppaction://hlinksldjump"/>
                        </a:rPr>
                        <a:t> Farmer</a:t>
                      </a:r>
                      <a:r>
                        <a:rPr lang="en-US" sz="1400" b="1" baseline="0" dirty="0" smtClean="0">
                          <a:solidFill>
                            <a:srgbClr val="000099"/>
                          </a:solidFill>
                        </a:rPr>
                        <a:t>,  Assistant Vice President, Association of American Railroads (AAR) – Transportation Sector Private Sector Leader</a:t>
                      </a:r>
                      <a:endParaRPr lang="en-US" sz="1400" b="1" dirty="0" smtClean="0">
                        <a:solidFill>
                          <a:srgbClr val="000099"/>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0717">
                <a:tc>
                  <a:txBody>
                    <a:bodyPr/>
                    <a:lstStyle/>
                    <a:p>
                      <a:pPr algn="ctr"/>
                      <a:r>
                        <a:rPr lang="en-US" sz="1400" b="1" dirty="0" smtClean="0">
                          <a:solidFill>
                            <a:schemeClr val="tx1"/>
                          </a:solidFill>
                        </a:rPr>
                        <a:t>10:50</a:t>
                      </a:r>
                      <a:endParaRPr lang="en-US" sz="1400" b="1"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dirty="0" smtClean="0">
                          <a:solidFill>
                            <a:schemeClr val="tx1"/>
                          </a:solidFill>
                        </a:rPr>
                        <a:t>Around the Room</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99"/>
                          </a:solidFill>
                        </a:rPr>
                        <a:t>All</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46971">
                <a:tc>
                  <a:txBody>
                    <a:bodyPr/>
                    <a:lstStyle/>
                    <a:p>
                      <a:pPr algn="ctr"/>
                      <a:r>
                        <a:rPr lang="en-US" sz="1400" b="1" dirty="0" smtClean="0">
                          <a:solidFill>
                            <a:schemeClr val="tx1"/>
                          </a:solidFill>
                        </a:rPr>
                        <a:t>10:55</a:t>
                      </a:r>
                      <a:endParaRPr lang="en-US" sz="1400" b="1"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dirty="0" smtClean="0">
                          <a:solidFill>
                            <a:schemeClr val="tx1"/>
                          </a:solidFill>
                        </a:rPr>
                        <a:t>Final Comments &amp; Questions</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99"/>
                          </a:solidFill>
                        </a:rPr>
                        <a:t>Faye Francy, A-ISAC Executive Director</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460261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153400" cy="1295400"/>
          </a:xfrm>
        </p:spPr>
        <p:txBody>
          <a:bodyPr/>
          <a:lstStyle/>
          <a:p>
            <a:r>
              <a:rPr lang="en-US" sz="3600" b="1" dirty="0">
                <a:solidFill>
                  <a:srgbClr val="000099"/>
                </a:solidFill>
                <a:latin typeface="+mn-lt"/>
              </a:rPr>
              <a:t>A-ISAC </a:t>
            </a:r>
            <a:r>
              <a:rPr lang="en-US" sz="3600" b="1" dirty="0" smtClean="0">
                <a:solidFill>
                  <a:srgbClr val="000099"/>
                </a:solidFill>
                <a:latin typeface="+mn-lt"/>
              </a:rPr>
              <a:t>Monthly Update</a:t>
            </a:r>
            <a:endParaRPr lang="en-US" sz="3600" b="1" dirty="0">
              <a:solidFill>
                <a:srgbClr val="000099"/>
              </a:solidFill>
              <a:latin typeface="+mn-lt"/>
            </a:endParaRPr>
          </a:p>
        </p:txBody>
      </p:sp>
      <p:sp>
        <p:nvSpPr>
          <p:cNvPr id="3" name="Subtitle 2"/>
          <p:cNvSpPr>
            <a:spLocks noGrp="1"/>
          </p:cNvSpPr>
          <p:nvPr>
            <p:ph type="subTitle" idx="1"/>
          </p:nvPr>
        </p:nvSpPr>
        <p:spPr>
          <a:xfrm>
            <a:off x="381000" y="1120464"/>
            <a:ext cx="8534400" cy="5029200"/>
          </a:xfrm>
        </p:spPr>
        <p:txBody>
          <a:bodyPr/>
          <a:lstStyle/>
          <a:p>
            <a:pPr marL="342900" lvl="0" indent="-342900" algn="l">
              <a:buClr>
                <a:srgbClr val="000000"/>
              </a:buClr>
              <a:buFont typeface="Wingdings" panose="05000000000000000000" pitchFamily="2" charset="2"/>
              <a:buChar char="Ø"/>
            </a:pPr>
            <a:r>
              <a:rPr lang="en-US" sz="2400" dirty="0" smtClean="0">
                <a:solidFill>
                  <a:srgbClr val="000099"/>
                </a:solidFill>
              </a:rPr>
              <a:t>Membership Status</a:t>
            </a:r>
            <a:endParaRPr lang="en-US" sz="2400" dirty="0">
              <a:solidFill>
                <a:srgbClr val="000099"/>
              </a:solidFill>
            </a:endParaRPr>
          </a:p>
          <a:p>
            <a:pPr marL="800100" lvl="1" indent="-342900" algn="l">
              <a:buClr>
                <a:srgbClr val="000000"/>
              </a:buClr>
              <a:buFont typeface="Wingdings" panose="05000000000000000000" pitchFamily="2" charset="2"/>
              <a:buChar char="ü"/>
            </a:pPr>
            <a:r>
              <a:rPr lang="en-US" sz="1600" b="1" dirty="0" smtClean="0">
                <a:solidFill>
                  <a:srgbClr val="000099"/>
                </a:solidFill>
              </a:rPr>
              <a:t>Current Members: </a:t>
            </a:r>
            <a:r>
              <a:rPr lang="en-US" sz="1600" b="1" dirty="0" smtClean="0">
                <a:solidFill>
                  <a:srgbClr val="990000"/>
                </a:solidFill>
              </a:rPr>
              <a:t>16 </a:t>
            </a:r>
          </a:p>
          <a:p>
            <a:pPr marL="800100" lvl="1" indent="-342900" algn="l">
              <a:buClr>
                <a:srgbClr val="000000"/>
              </a:buClr>
              <a:buFont typeface="Wingdings" panose="05000000000000000000" pitchFamily="2" charset="2"/>
              <a:buChar char="ü"/>
            </a:pPr>
            <a:r>
              <a:rPr lang="en-US" sz="1600" b="1" dirty="0" smtClean="0">
                <a:solidFill>
                  <a:srgbClr val="000099"/>
                </a:solidFill>
              </a:rPr>
              <a:t>Potential Members / In-Discussions: </a:t>
            </a:r>
            <a:r>
              <a:rPr lang="en-US" sz="1600" b="1" dirty="0" smtClean="0">
                <a:solidFill>
                  <a:srgbClr val="990000"/>
                </a:solidFill>
              </a:rPr>
              <a:t>4</a:t>
            </a:r>
            <a:r>
              <a:rPr lang="en-US" sz="1600" dirty="0" smtClean="0">
                <a:solidFill>
                  <a:srgbClr val="990000"/>
                </a:solidFill>
              </a:rPr>
              <a:t> </a:t>
            </a:r>
          </a:p>
          <a:p>
            <a:pPr lvl="1" algn="l">
              <a:buClr>
                <a:srgbClr val="000000"/>
              </a:buClr>
            </a:pPr>
            <a:endParaRPr lang="en-US" sz="1000" dirty="0" smtClean="0"/>
          </a:p>
          <a:p>
            <a:pPr marL="342900" lvl="0" indent="-342900" algn="l">
              <a:buClr>
                <a:srgbClr val="000000"/>
              </a:buClr>
              <a:buFont typeface="Wingdings" panose="05000000000000000000" pitchFamily="2" charset="2"/>
              <a:buChar char="Ø"/>
            </a:pPr>
            <a:r>
              <a:rPr lang="en-US" sz="2400" dirty="0" smtClean="0">
                <a:solidFill>
                  <a:srgbClr val="000099"/>
                </a:solidFill>
              </a:rPr>
              <a:t>Engagements</a:t>
            </a:r>
          </a:p>
          <a:p>
            <a:pPr marL="800100" lvl="1" indent="-342900" algn="l">
              <a:buClr>
                <a:srgbClr val="000000"/>
              </a:buClr>
              <a:buFont typeface="Wingdings" panose="05000000000000000000" pitchFamily="2" charset="2"/>
              <a:buChar char="ü"/>
            </a:pPr>
            <a:r>
              <a:rPr lang="en-US" sz="1800" b="1" dirty="0">
                <a:solidFill>
                  <a:srgbClr val="000099"/>
                </a:solidFill>
              </a:rPr>
              <a:t>DHS ETTE Meeting </a:t>
            </a:r>
            <a:r>
              <a:rPr lang="en-US" sz="1800" dirty="0">
                <a:solidFill>
                  <a:srgbClr val="000000"/>
                </a:solidFill>
              </a:rPr>
              <a:t>with Andy </a:t>
            </a:r>
            <a:r>
              <a:rPr lang="en-US" sz="1800" dirty="0" err="1">
                <a:solidFill>
                  <a:srgbClr val="000000"/>
                </a:solidFill>
              </a:rPr>
              <a:t>Ozment</a:t>
            </a:r>
            <a:r>
              <a:rPr lang="en-US" sz="1800" dirty="0">
                <a:solidFill>
                  <a:srgbClr val="000000"/>
                </a:solidFill>
              </a:rPr>
              <a:t> (DHS </a:t>
            </a:r>
            <a:r>
              <a:rPr lang="en-US" sz="1800" dirty="0" err="1">
                <a:solidFill>
                  <a:srgbClr val="000000"/>
                </a:solidFill>
              </a:rPr>
              <a:t>Asst</a:t>
            </a:r>
            <a:r>
              <a:rPr lang="en-US" sz="1800" dirty="0">
                <a:solidFill>
                  <a:srgbClr val="000000"/>
                </a:solidFill>
              </a:rPr>
              <a:t> </a:t>
            </a:r>
            <a:r>
              <a:rPr lang="en-US" sz="1800" dirty="0" smtClean="0">
                <a:solidFill>
                  <a:srgbClr val="000000"/>
                </a:solidFill>
              </a:rPr>
              <a:t>Secretary, Office of Cybersecurity &amp; </a:t>
            </a:r>
            <a:r>
              <a:rPr lang="en-US" sz="1800" dirty="0" err="1" smtClean="0">
                <a:solidFill>
                  <a:srgbClr val="000000"/>
                </a:solidFill>
              </a:rPr>
              <a:t>Communicaitons</a:t>
            </a:r>
            <a:r>
              <a:rPr lang="en-US" sz="1800" dirty="0" smtClean="0">
                <a:solidFill>
                  <a:srgbClr val="000000"/>
                </a:solidFill>
              </a:rPr>
              <a:t>)</a:t>
            </a:r>
            <a:endParaRPr lang="en-US" sz="1800" dirty="0">
              <a:solidFill>
                <a:srgbClr val="000000"/>
              </a:solidFill>
            </a:endParaRPr>
          </a:p>
          <a:p>
            <a:pPr marL="800100" lvl="1" indent="-342900" algn="l">
              <a:buClr>
                <a:srgbClr val="000000"/>
              </a:buClr>
              <a:buFont typeface="Wingdings" panose="05000000000000000000" pitchFamily="2" charset="2"/>
              <a:buChar char="ü"/>
            </a:pPr>
            <a:r>
              <a:rPr lang="en-US" sz="1800" b="1" dirty="0">
                <a:solidFill>
                  <a:srgbClr val="000099"/>
                </a:solidFill>
              </a:rPr>
              <a:t>NCI Quarterly Review </a:t>
            </a:r>
            <a:r>
              <a:rPr lang="en-US" sz="1800" dirty="0">
                <a:solidFill>
                  <a:srgbClr val="000000"/>
                </a:solidFill>
              </a:rPr>
              <a:t>– </a:t>
            </a:r>
            <a:r>
              <a:rPr lang="en-US" sz="1800" dirty="0" smtClean="0">
                <a:solidFill>
                  <a:srgbClr val="000000"/>
                </a:solidFill>
              </a:rPr>
              <a:t>Marketing Campaign </a:t>
            </a:r>
            <a:r>
              <a:rPr lang="en-US" sz="1800" dirty="0">
                <a:solidFill>
                  <a:srgbClr val="000000"/>
                </a:solidFill>
              </a:rPr>
              <a:t>/ New Portal</a:t>
            </a:r>
          </a:p>
          <a:p>
            <a:pPr marL="800100" lvl="1" indent="-342900" algn="l">
              <a:buClr>
                <a:srgbClr val="000000"/>
              </a:buClr>
              <a:buFont typeface="Wingdings" panose="05000000000000000000" pitchFamily="2" charset="2"/>
              <a:buChar char="ü"/>
            </a:pPr>
            <a:r>
              <a:rPr lang="en-US" sz="2000" b="1" dirty="0" smtClean="0">
                <a:solidFill>
                  <a:srgbClr val="000099"/>
                </a:solidFill>
              </a:rPr>
              <a:t>September: Aviation Security Conference: </a:t>
            </a:r>
            <a:r>
              <a:rPr lang="en-US" sz="2000" dirty="0" smtClean="0">
                <a:solidFill>
                  <a:srgbClr val="000099"/>
                </a:solidFill>
              </a:rPr>
              <a:t>Dubai, UAE (9-16-17)</a:t>
            </a:r>
          </a:p>
          <a:p>
            <a:pPr marL="1257300" lvl="2" indent="-342900" algn="l">
              <a:buClr>
                <a:srgbClr val="000000"/>
              </a:buClr>
              <a:buFont typeface="Wingdings" panose="05000000000000000000" pitchFamily="2" charset="2"/>
              <a:buChar char="§"/>
            </a:pPr>
            <a:r>
              <a:rPr lang="en-US" sz="1600" dirty="0" smtClean="0">
                <a:solidFill>
                  <a:srgbClr val="000099"/>
                </a:solidFill>
              </a:rPr>
              <a:t>Francy providing presentation (Airbus, Boeing, DHS CERT, TSA, FAA, GE Aviation, Rockwell Collins, American Airlines)</a:t>
            </a:r>
          </a:p>
          <a:p>
            <a:pPr marL="800100" lvl="1" indent="-342900" algn="l">
              <a:buClr>
                <a:srgbClr val="000000"/>
              </a:buClr>
              <a:buFont typeface="Wingdings" panose="05000000000000000000" pitchFamily="2" charset="2"/>
              <a:buChar char="ü"/>
            </a:pPr>
            <a:r>
              <a:rPr lang="en-US" sz="2000" b="1" dirty="0" smtClean="0">
                <a:solidFill>
                  <a:srgbClr val="000099"/>
                </a:solidFill>
              </a:rPr>
              <a:t>September Board &amp; Analyst Workshop (9-23/24)</a:t>
            </a:r>
          </a:p>
          <a:p>
            <a:pPr marL="1257300" lvl="2" indent="-342900" algn="l">
              <a:buClr>
                <a:srgbClr val="000000"/>
              </a:buClr>
              <a:buFont typeface="Wingdings" panose="05000000000000000000" pitchFamily="2" charset="2"/>
              <a:buChar char="§"/>
            </a:pPr>
            <a:r>
              <a:rPr lang="en-US" sz="1600" dirty="0" smtClean="0">
                <a:solidFill>
                  <a:srgbClr val="000099"/>
                </a:solidFill>
              </a:rPr>
              <a:t>If member would like to attend, they </a:t>
            </a:r>
            <a:r>
              <a:rPr lang="en-US" sz="1600" i="1" dirty="0" smtClean="0">
                <a:solidFill>
                  <a:srgbClr val="000099"/>
                </a:solidFill>
              </a:rPr>
              <a:t>must sign the Subscriber Agreement </a:t>
            </a:r>
          </a:p>
        </p:txBody>
      </p:sp>
    </p:spTree>
    <p:extLst>
      <p:ext uri="{BB962C8B-B14F-4D97-AF65-F5344CB8AC3E}">
        <p14:creationId xmlns:p14="http://schemas.microsoft.com/office/powerpoint/2010/main" val="3024566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6F4EC4C-6701-499E-8E12-4D6B8AC026D0}" type="slidenum">
              <a:rPr lang="en-US" b="0" smtClean="0">
                <a:solidFill>
                  <a:srgbClr val="000000"/>
                </a:solidFill>
              </a:rPr>
              <a:pPr/>
              <a:t>5</a:t>
            </a:fld>
            <a:endParaRPr lang="en-US" b="0" dirty="0">
              <a:solidFill>
                <a:srgbClr val="000000"/>
              </a:solidFill>
            </a:endParaRPr>
          </a:p>
        </p:txBody>
      </p:sp>
      <p:pic>
        <p:nvPicPr>
          <p:cNvPr id="1026" name="Picture 2" descr="Inline image 1"/>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355" b="3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835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6F4EC4C-6701-499E-8E12-4D6B8AC026D0}" type="slidenum">
              <a:rPr lang="en-US">
                <a:solidFill>
                  <a:srgbClr val="000000"/>
                </a:solidFill>
              </a:rPr>
              <a:pPr/>
              <a:t>6</a:t>
            </a:fld>
            <a:endParaRPr lang="en-US" dirty="0">
              <a:solidFill>
                <a:srgbClr val="000000"/>
              </a:solidFill>
            </a:endParaRPr>
          </a:p>
        </p:txBody>
      </p:sp>
      <p:sp>
        <p:nvSpPr>
          <p:cNvPr id="4" name="Title 3"/>
          <p:cNvSpPr>
            <a:spLocks noGrp="1"/>
          </p:cNvSpPr>
          <p:nvPr>
            <p:ph type="title"/>
          </p:nvPr>
        </p:nvSpPr>
        <p:spPr/>
        <p:txBody>
          <a:bodyPr/>
          <a:lstStyle/>
          <a:p>
            <a:r>
              <a:rPr lang="en-US" sz="3600" b="1" dirty="0" smtClean="0">
                <a:solidFill>
                  <a:srgbClr val="000099"/>
                </a:solidFill>
                <a:latin typeface="+mn-lt"/>
              </a:rPr>
              <a:t>A-ISAC Fall Summit Details</a:t>
            </a:r>
            <a:endParaRPr lang="en-US" sz="3600" b="1" dirty="0">
              <a:solidFill>
                <a:srgbClr val="000099"/>
              </a:solidFill>
              <a:latin typeface="+mn-lt"/>
            </a:endParaRPr>
          </a:p>
        </p:txBody>
      </p:sp>
      <p:sp>
        <p:nvSpPr>
          <p:cNvPr id="5" name="Content Placeholder 2"/>
          <p:cNvSpPr txBox="1">
            <a:spLocks/>
          </p:cNvSpPr>
          <p:nvPr/>
        </p:nvSpPr>
        <p:spPr>
          <a:xfrm>
            <a:off x="381000" y="1152659"/>
            <a:ext cx="8610600" cy="59436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US" sz="3400" dirty="0" smtClean="0">
                <a:solidFill>
                  <a:srgbClr val="000099"/>
                </a:solidFill>
                <a:latin typeface="Calibri"/>
              </a:rPr>
              <a:t>REGISTRATION IS NOW OPEN FOR THE A-ISAC FALL SUMMIT!</a:t>
            </a:r>
          </a:p>
          <a:p>
            <a:pPr marL="0" indent="0" fontAlgn="auto">
              <a:spcAft>
                <a:spcPts val="0"/>
              </a:spcAft>
              <a:buFont typeface="Arial"/>
              <a:buNone/>
              <a:defRPr/>
            </a:pPr>
            <a:r>
              <a:rPr lang="en-US" sz="1900" dirty="0" smtClean="0">
                <a:solidFill>
                  <a:sysClr val="windowText" lastClr="000000"/>
                </a:solidFill>
                <a:latin typeface="Calibri"/>
              </a:rPr>
              <a:t>Early birds who register before September 24 will pay only $300</a:t>
            </a:r>
            <a:endParaRPr lang="en-US" sz="1900" b="0" dirty="0" smtClean="0">
              <a:solidFill>
                <a:sysClr val="windowText" lastClr="000000"/>
              </a:solidFill>
              <a:latin typeface="Calibri"/>
            </a:endParaRPr>
          </a:p>
          <a:p>
            <a:pPr marL="0" indent="0" fontAlgn="auto">
              <a:spcAft>
                <a:spcPts val="0"/>
              </a:spcAft>
              <a:buFont typeface="Arial"/>
              <a:buNone/>
              <a:defRPr/>
            </a:pPr>
            <a:r>
              <a:rPr lang="en-US" sz="2100" b="0" u="sng" dirty="0" smtClean="0">
                <a:solidFill>
                  <a:sysClr val="windowText" lastClr="000000"/>
                </a:solidFill>
                <a:latin typeface="Calibri"/>
                <a:hlinkClick r:id="rId2"/>
              </a:rPr>
              <a:t>Online registration</a:t>
            </a:r>
            <a:r>
              <a:rPr lang="en-US" sz="2100" b="0" dirty="0" smtClean="0">
                <a:solidFill>
                  <a:sysClr val="windowText" lastClr="000000"/>
                </a:solidFill>
                <a:latin typeface="Calibri"/>
              </a:rPr>
              <a:t> is now open, and be sure to visit the </a:t>
            </a:r>
            <a:r>
              <a:rPr lang="en-US" sz="2100" b="0" u="sng" dirty="0" smtClean="0">
                <a:solidFill>
                  <a:sysClr val="windowText" lastClr="000000"/>
                </a:solidFill>
                <a:latin typeface="Calibri"/>
                <a:hlinkClick r:id="rId3"/>
              </a:rPr>
              <a:t>Summit website</a:t>
            </a:r>
            <a:r>
              <a:rPr lang="en-US" sz="2100" b="0" dirty="0" smtClean="0">
                <a:solidFill>
                  <a:sysClr val="windowText" lastClr="000000"/>
                </a:solidFill>
                <a:latin typeface="Calibri"/>
              </a:rPr>
              <a:t> for regular updates! </a:t>
            </a:r>
          </a:p>
          <a:p>
            <a:pPr marL="0" indent="0" fontAlgn="auto">
              <a:spcAft>
                <a:spcPts val="0"/>
              </a:spcAft>
              <a:buFont typeface="Arial"/>
              <a:buNone/>
              <a:defRPr/>
            </a:pPr>
            <a:endParaRPr lang="en-US" sz="2100" i="1" dirty="0" smtClean="0">
              <a:solidFill>
                <a:sysClr val="windowText" lastClr="000000"/>
              </a:solidFill>
              <a:latin typeface="Calibri"/>
            </a:endParaRPr>
          </a:p>
          <a:p>
            <a:pPr marL="0" indent="0" fontAlgn="auto">
              <a:spcAft>
                <a:spcPts val="0"/>
              </a:spcAft>
              <a:buFont typeface="Arial"/>
              <a:buNone/>
              <a:defRPr/>
            </a:pPr>
            <a:r>
              <a:rPr lang="en-US" sz="3100" i="1" dirty="0" smtClean="0">
                <a:solidFill>
                  <a:srgbClr val="000099"/>
                </a:solidFill>
                <a:latin typeface="Calibri"/>
              </a:rPr>
              <a:t>SCHEDULE</a:t>
            </a:r>
            <a:endParaRPr lang="en-US" sz="3100" b="0" dirty="0" smtClean="0">
              <a:solidFill>
                <a:srgbClr val="000099"/>
              </a:solidFill>
              <a:latin typeface="Calibri"/>
            </a:endParaRPr>
          </a:p>
          <a:p>
            <a:pPr marL="0" indent="0" fontAlgn="auto">
              <a:spcAft>
                <a:spcPts val="0"/>
              </a:spcAft>
              <a:buFont typeface="Arial"/>
              <a:buNone/>
              <a:defRPr/>
            </a:pPr>
            <a:r>
              <a:rPr lang="en-US" sz="2300" u="sng" dirty="0" smtClean="0">
                <a:solidFill>
                  <a:sysClr val="windowText" lastClr="000000"/>
                </a:solidFill>
                <a:latin typeface="Calibri"/>
              </a:rPr>
              <a:t>Date</a:t>
            </a:r>
            <a:r>
              <a:rPr lang="en-US" sz="2300" b="0" dirty="0" smtClean="0">
                <a:solidFill>
                  <a:sysClr val="windowText" lastClr="000000"/>
                </a:solidFill>
                <a:latin typeface="Calibri"/>
              </a:rPr>
              <a:t>: November 11-13</a:t>
            </a:r>
          </a:p>
          <a:p>
            <a:pPr marL="0" indent="0" fontAlgn="auto">
              <a:spcAft>
                <a:spcPts val="0"/>
              </a:spcAft>
              <a:buFont typeface="Arial"/>
              <a:buNone/>
              <a:defRPr/>
            </a:pPr>
            <a:r>
              <a:rPr lang="en-US" sz="2300" u="sng" dirty="0" smtClean="0">
                <a:solidFill>
                  <a:sysClr val="windowText" lastClr="000000"/>
                </a:solidFill>
                <a:latin typeface="Calibri"/>
              </a:rPr>
              <a:t>Location</a:t>
            </a:r>
            <a:r>
              <a:rPr lang="en-US" sz="2300" b="0" dirty="0" smtClean="0">
                <a:solidFill>
                  <a:sysClr val="windowText" lastClr="000000"/>
                </a:solidFill>
                <a:latin typeface="Calibri"/>
              </a:rPr>
              <a:t>: </a:t>
            </a:r>
            <a:r>
              <a:rPr lang="en-US" sz="2300" b="0" u="sng" dirty="0" smtClean="0">
                <a:solidFill>
                  <a:sysClr val="windowText" lastClr="000000"/>
                </a:solidFill>
                <a:latin typeface="Calibri"/>
                <a:hlinkClick r:id="rId4"/>
              </a:rPr>
              <a:t>Green Valley Ranch</a:t>
            </a:r>
            <a:r>
              <a:rPr lang="en-US" sz="2300" b="0" dirty="0" smtClean="0">
                <a:solidFill>
                  <a:sysClr val="windowText" lastClr="000000"/>
                </a:solidFill>
                <a:latin typeface="Calibri"/>
              </a:rPr>
              <a:t>, Henderson, NV, just outside of Las Vegas</a:t>
            </a:r>
          </a:p>
          <a:p>
            <a:pPr marL="0" indent="0" fontAlgn="auto">
              <a:spcAft>
                <a:spcPts val="0"/>
              </a:spcAft>
              <a:buFont typeface="Arial"/>
              <a:buNone/>
              <a:defRPr/>
            </a:pPr>
            <a:r>
              <a:rPr lang="en-US" sz="2300" b="0" dirty="0" smtClean="0">
                <a:solidFill>
                  <a:sysClr val="windowText" lastClr="000000"/>
                </a:solidFill>
                <a:latin typeface="Calibri"/>
              </a:rPr>
              <a:t>Closest Airport: McCarran International Airport</a:t>
            </a:r>
          </a:p>
          <a:p>
            <a:pPr marL="0" indent="0" fontAlgn="auto">
              <a:spcAft>
                <a:spcPts val="0"/>
              </a:spcAft>
              <a:buFont typeface="Arial"/>
              <a:buNone/>
              <a:defRPr/>
            </a:pPr>
            <a:r>
              <a:rPr lang="en-US" sz="2300" dirty="0" smtClean="0">
                <a:solidFill>
                  <a:sysClr val="windowText" lastClr="000000"/>
                </a:solidFill>
                <a:latin typeface="Calibri"/>
              </a:rPr>
              <a:t>Wednesday evening:</a:t>
            </a:r>
            <a:r>
              <a:rPr lang="en-US" sz="2300" b="0" dirty="0" smtClean="0">
                <a:solidFill>
                  <a:sysClr val="windowText" lastClr="000000"/>
                </a:solidFill>
                <a:latin typeface="Calibri"/>
              </a:rPr>
              <a:t> Welcome Reception – please join us at the sponsored reception in preparation of two days of  learning and information sharing. </a:t>
            </a:r>
          </a:p>
          <a:p>
            <a:pPr marL="0" indent="0" fontAlgn="auto">
              <a:spcAft>
                <a:spcPts val="0"/>
              </a:spcAft>
              <a:buFont typeface="Arial"/>
              <a:buNone/>
              <a:defRPr/>
            </a:pPr>
            <a:r>
              <a:rPr lang="en-US" sz="2300" dirty="0" smtClean="0">
                <a:solidFill>
                  <a:sysClr val="windowText" lastClr="000000"/>
                </a:solidFill>
                <a:latin typeface="Calibri"/>
              </a:rPr>
              <a:t>Thursday &amp; Friday:</a:t>
            </a:r>
            <a:r>
              <a:rPr lang="en-US" sz="2300" b="0" dirty="0" smtClean="0">
                <a:solidFill>
                  <a:sysClr val="windowText" lastClr="000000"/>
                </a:solidFill>
                <a:latin typeface="Calibri"/>
              </a:rPr>
              <a:t> Two full days of plenary and breakout sessions that will inform, educate and challenge you. </a:t>
            </a:r>
          </a:p>
          <a:p>
            <a:pPr marL="0" indent="0" fontAlgn="auto">
              <a:spcAft>
                <a:spcPts val="0"/>
              </a:spcAft>
              <a:buFont typeface="Arial"/>
              <a:buNone/>
              <a:defRPr/>
            </a:pPr>
            <a:endParaRPr lang="en-US" sz="1400" b="0" dirty="0" smtClean="0">
              <a:solidFill>
                <a:sysClr val="windowText" lastClr="000000"/>
              </a:solidFill>
              <a:latin typeface="Calibri"/>
            </a:endParaRPr>
          </a:p>
          <a:p>
            <a:pPr marL="0" indent="0" fontAlgn="auto">
              <a:spcAft>
                <a:spcPts val="0"/>
              </a:spcAft>
              <a:buFont typeface="Arial"/>
              <a:buNone/>
              <a:defRPr/>
            </a:pPr>
            <a:r>
              <a:rPr lang="en-US" dirty="0" smtClean="0">
                <a:solidFill>
                  <a:srgbClr val="000099"/>
                </a:solidFill>
                <a:latin typeface="Calibri"/>
              </a:rPr>
              <a:t>Eight breakout session tracks</a:t>
            </a:r>
            <a:r>
              <a:rPr lang="en-US" b="0" dirty="0" smtClean="0">
                <a:solidFill>
                  <a:srgbClr val="000099"/>
                </a:solidFill>
                <a:latin typeface="Calibri"/>
              </a:rPr>
              <a:t> are planned:</a:t>
            </a:r>
          </a:p>
          <a:p>
            <a:pPr lvl="1" fontAlgn="auto">
              <a:spcAft>
                <a:spcPts val="0"/>
              </a:spcAft>
              <a:defRPr/>
            </a:pPr>
            <a:r>
              <a:rPr lang="en-US" sz="2600" b="0" dirty="0" smtClean="0">
                <a:solidFill>
                  <a:sysClr val="windowText" lastClr="000000"/>
                </a:solidFill>
                <a:latin typeface="Calibri"/>
              </a:rPr>
              <a:t>The Importance of Information Sharing</a:t>
            </a:r>
          </a:p>
          <a:p>
            <a:pPr lvl="1" fontAlgn="auto">
              <a:spcAft>
                <a:spcPts val="0"/>
              </a:spcAft>
              <a:defRPr/>
            </a:pPr>
            <a:r>
              <a:rPr lang="en-US" sz="2600" b="0" dirty="0" smtClean="0">
                <a:solidFill>
                  <a:sysClr val="windowText" lastClr="000000"/>
                </a:solidFill>
                <a:latin typeface="Calibri"/>
              </a:rPr>
              <a:t>Governance </a:t>
            </a:r>
            <a:r>
              <a:rPr lang="en-US" sz="2600" dirty="0" smtClean="0">
                <a:solidFill>
                  <a:sysClr val="windowText" lastClr="000000"/>
                </a:solidFill>
                <a:latin typeface="Calibri"/>
              </a:rPr>
              <a:t>(**</a:t>
            </a:r>
            <a:r>
              <a:rPr lang="en-US" sz="2600" dirty="0" err="1" smtClean="0">
                <a:solidFill>
                  <a:sysClr val="windowText" lastClr="000000"/>
                </a:solidFill>
                <a:latin typeface="Calibri"/>
              </a:rPr>
              <a:t>BoD</a:t>
            </a:r>
            <a:r>
              <a:rPr lang="en-US" sz="2600" dirty="0" smtClean="0">
                <a:solidFill>
                  <a:sysClr val="windowText" lastClr="000000"/>
                </a:solidFill>
                <a:latin typeface="Calibri"/>
              </a:rPr>
              <a:t> Members Needed)</a:t>
            </a:r>
          </a:p>
          <a:p>
            <a:pPr lvl="1" fontAlgn="auto">
              <a:spcAft>
                <a:spcPts val="0"/>
              </a:spcAft>
              <a:defRPr/>
            </a:pPr>
            <a:r>
              <a:rPr lang="en-US" sz="2600" b="0" dirty="0" smtClean="0">
                <a:solidFill>
                  <a:sysClr val="windowText" lastClr="000000"/>
                </a:solidFill>
                <a:latin typeface="Calibri"/>
              </a:rPr>
              <a:t>Table Exercises &amp; Use Cases</a:t>
            </a:r>
          </a:p>
          <a:p>
            <a:pPr lvl="1" fontAlgn="auto">
              <a:spcAft>
                <a:spcPts val="0"/>
              </a:spcAft>
              <a:defRPr/>
            </a:pPr>
            <a:r>
              <a:rPr lang="en-US" sz="2600" b="0" dirty="0" smtClean="0">
                <a:solidFill>
                  <a:sysClr val="windowText" lastClr="000000"/>
                </a:solidFill>
                <a:latin typeface="Calibri"/>
              </a:rPr>
              <a:t>Threats and Attacks</a:t>
            </a:r>
          </a:p>
          <a:p>
            <a:pPr lvl="1" fontAlgn="auto">
              <a:spcAft>
                <a:spcPts val="0"/>
              </a:spcAft>
              <a:defRPr/>
            </a:pPr>
            <a:r>
              <a:rPr lang="en-US" sz="2600" b="0" dirty="0" smtClean="0">
                <a:solidFill>
                  <a:sysClr val="windowText" lastClr="000000"/>
                </a:solidFill>
                <a:latin typeface="Calibri"/>
              </a:rPr>
              <a:t>Analytics and Intelligence</a:t>
            </a:r>
          </a:p>
          <a:p>
            <a:pPr lvl="1" fontAlgn="auto">
              <a:spcAft>
                <a:spcPts val="0"/>
              </a:spcAft>
              <a:defRPr/>
            </a:pPr>
            <a:r>
              <a:rPr lang="en-US" sz="2600" b="0" dirty="0" smtClean="0">
                <a:solidFill>
                  <a:sysClr val="windowText" lastClr="000000"/>
                </a:solidFill>
                <a:latin typeface="Calibri"/>
              </a:rPr>
              <a:t>Incidence Response</a:t>
            </a:r>
          </a:p>
          <a:p>
            <a:pPr lvl="1" fontAlgn="auto">
              <a:spcAft>
                <a:spcPts val="0"/>
              </a:spcAft>
              <a:defRPr/>
            </a:pPr>
            <a:r>
              <a:rPr lang="en-US" sz="2600" b="0" dirty="0" smtClean="0">
                <a:solidFill>
                  <a:sysClr val="windowText" lastClr="000000"/>
                </a:solidFill>
                <a:latin typeface="Calibri"/>
              </a:rPr>
              <a:t>Best Practices</a:t>
            </a:r>
          </a:p>
          <a:p>
            <a:pPr lvl="1" fontAlgn="auto">
              <a:spcAft>
                <a:spcPts val="0"/>
              </a:spcAft>
              <a:defRPr/>
            </a:pPr>
            <a:r>
              <a:rPr lang="en-US" sz="2600" b="0" dirty="0" smtClean="0">
                <a:solidFill>
                  <a:sysClr val="windowText" lastClr="000000"/>
                </a:solidFill>
                <a:latin typeface="Calibri"/>
              </a:rPr>
              <a:t>Annual General Membership Meeting</a:t>
            </a:r>
          </a:p>
        </p:txBody>
      </p:sp>
    </p:spTree>
    <p:extLst>
      <p:ext uri="{BB962C8B-B14F-4D97-AF65-F5344CB8AC3E}">
        <p14:creationId xmlns:p14="http://schemas.microsoft.com/office/powerpoint/2010/main" val="302894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58287815"/>
              </p:ext>
            </p:extLst>
          </p:nvPr>
        </p:nvGraphicFramePr>
        <p:xfrm>
          <a:off x="658318" y="209771"/>
          <a:ext cx="8001000" cy="5663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143000" y="4965918"/>
            <a:ext cx="4572000" cy="1815882"/>
          </a:xfrm>
          <a:prstGeom prst="rect">
            <a:avLst/>
          </a:prstGeom>
        </p:spPr>
        <p:txBody>
          <a:bodyPr>
            <a:spAutoFit/>
          </a:bodyPr>
          <a:lstStyle/>
          <a:p>
            <a:pPr marL="285750" indent="-285750" fontAlgn="auto">
              <a:spcBef>
                <a:spcPts val="0"/>
              </a:spcBef>
              <a:spcAft>
                <a:spcPts val="0"/>
              </a:spcAft>
              <a:buFont typeface="Wingdings" panose="05000000000000000000" pitchFamily="2" charset="2"/>
              <a:buChar char="ü"/>
            </a:pPr>
            <a:r>
              <a:rPr lang="en-US" sz="1400" dirty="0" smtClean="0">
                <a:solidFill>
                  <a:srgbClr val="000000"/>
                </a:solidFill>
                <a:latin typeface="Arial"/>
              </a:rPr>
              <a:t>Operating Rules final</a:t>
            </a:r>
          </a:p>
          <a:p>
            <a:pPr marL="285750" indent="-285750" fontAlgn="auto">
              <a:spcBef>
                <a:spcPts val="0"/>
              </a:spcBef>
              <a:spcAft>
                <a:spcPts val="0"/>
              </a:spcAft>
              <a:buFont typeface="Wingdings" panose="05000000000000000000" pitchFamily="2" charset="2"/>
              <a:buChar char="ü"/>
            </a:pPr>
            <a:r>
              <a:rPr lang="en-US" sz="1400" dirty="0">
                <a:solidFill>
                  <a:srgbClr val="000000"/>
                </a:solidFill>
                <a:latin typeface="Arial"/>
              </a:rPr>
              <a:t>Bi-weekly Threat calls</a:t>
            </a:r>
          </a:p>
          <a:p>
            <a:pPr marL="285750" indent="-285750" fontAlgn="auto">
              <a:spcBef>
                <a:spcPts val="0"/>
              </a:spcBef>
              <a:spcAft>
                <a:spcPts val="0"/>
              </a:spcAft>
              <a:buFont typeface="Wingdings" panose="05000000000000000000" pitchFamily="2" charset="2"/>
              <a:buChar char="ü"/>
            </a:pPr>
            <a:r>
              <a:rPr lang="en-US" sz="1400" dirty="0">
                <a:solidFill>
                  <a:srgbClr val="000000"/>
                </a:solidFill>
                <a:latin typeface="Arial"/>
              </a:rPr>
              <a:t>A-ISAC Community Outreach</a:t>
            </a:r>
          </a:p>
          <a:p>
            <a:pPr marL="285750" indent="-285750" fontAlgn="auto">
              <a:spcBef>
                <a:spcPts val="0"/>
              </a:spcBef>
              <a:spcAft>
                <a:spcPts val="0"/>
              </a:spcAft>
              <a:buFont typeface="Wingdings" panose="05000000000000000000" pitchFamily="2" charset="2"/>
              <a:buChar char="ü"/>
            </a:pPr>
            <a:r>
              <a:rPr lang="en-US" sz="1400" dirty="0">
                <a:solidFill>
                  <a:srgbClr val="000000"/>
                </a:solidFill>
                <a:latin typeface="Arial"/>
              </a:rPr>
              <a:t>DHS CRADA</a:t>
            </a:r>
          </a:p>
          <a:p>
            <a:pPr marL="285750" indent="-285750" fontAlgn="auto">
              <a:spcBef>
                <a:spcPts val="0"/>
              </a:spcBef>
              <a:spcAft>
                <a:spcPts val="0"/>
              </a:spcAft>
              <a:buFont typeface="Wingdings" panose="05000000000000000000" pitchFamily="2" charset="2"/>
              <a:buChar char="ü"/>
            </a:pPr>
            <a:r>
              <a:rPr lang="en-US" sz="1400" dirty="0">
                <a:solidFill>
                  <a:srgbClr val="000000"/>
                </a:solidFill>
                <a:latin typeface="Arial"/>
              </a:rPr>
              <a:t>June- start Membership drive</a:t>
            </a:r>
          </a:p>
          <a:p>
            <a:pPr marL="285750" indent="-285750" fontAlgn="auto">
              <a:spcBef>
                <a:spcPts val="0"/>
              </a:spcBef>
              <a:spcAft>
                <a:spcPts val="0"/>
              </a:spcAft>
              <a:buFont typeface="Wingdings" panose="05000000000000000000" pitchFamily="2" charset="2"/>
              <a:buChar char="ü"/>
            </a:pPr>
            <a:r>
              <a:rPr lang="en-US" sz="1400" dirty="0">
                <a:solidFill>
                  <a:srgbClr val="000000"/>
                </a:solidFill>
                <a:latin typeface="Arial"/>
              </a:rPr>
              <a:t>A-ISAC Public </a:t>
            </a:r>
            <a:r>
              <a:rPr lang="en-US" sz="1400" dirty="0" smtClean="0">
                <a:solidFill>
                  <a:srgbClr val="000000"/>
                </a:solidFill>
                <a:latin typeface="Arial"/>
              </a:rPr>
              <a:t>Website</a:t>
            </a:r>
          </a:p>
          <a:p>
            <a:pPr marL="285750" indent="-285750" fontAlgn="auto">
              <a:spcBef>
                <a:spcPts val="0"/>
              </a:spcBef>
              <a:spcAft>
                <a:spcPts val="0"/>
              </a:spcAft>
              <a:buFont typeface="Wingdings" panose="05000000000000000000" pitchFamily="2" charset="2"/>
              <a:buChar char="ü"/>
            </a:pPr>
            <a:r>
              <a:rPr lang="en-US" sz="1400" dirty="0" smtClean="0">
                <a:solidFill>
                  <a:srgbClr val="000000"/>
                </a:solidFill>
                <a:latin typeface="Arial"/>
              </a:rPr>
              <a:t>Analyst </a:t>
            </a:r>
            <a:r>
              <a:rPr lang="en-US" sz="1400" dirty="0">
                <a:solidFill>
                  <a:srgbClr val="000000"/>
                </a:solidFill>
                <a:latin typeface="Arial"/>
              </a:rPr>
              <a:t>Portal</a:t>
            </a:r>
          </a:p>
          <a:p>
            <a:pPr marL="171450" indent="-171450" fontAlgn="auto">
              <a:spcBef>
                <a:spcPts val="0"/>
              </a:spcBef>
              <a:spcAft>
                <a:spcPts val="0"/>
              </a:spcAft>
              <a:buFont typeface="Arial" panose="020B0604020202020204" pitchFamily="34" charset="0"/>
              <a:buChar char="•"/>
            </a:pPr>
            <a:r>
              <a:rPr lang="en-US" sz="1400" dirty="0" smtClean="0">
                <a:solidFill>
                  <a:srgbClr val="000000"/>
                </a:solidFill>
                <a:latin typeface="Arial"/>
              </a:rPr>
              <a:t>Threat </a:t>
            </a:r>
            <a:r>
              <a:rPr lang="en-US" sz="1400" dirty="0">
                <a:solidFill>
                  <a:srgbClr val="000000"/>
                </a:solidFill>
                <a:latin typeface="Arial"/>
              </a:rPr>
              <a:t>Intel </a:t>
            </a:r>
            <a:r>
              <a:rPr lang="en-US" sz="1400" dirty="0" smtClean="0">
                <a:solidFill>
                  <a:srgbClr val="000000"/>
                </a:solidFill>
                <a:latin typeface="Arial"/>
              </a:rPr>
              <a:t>Committee</a:t>
            </a:r>
          </a:p>
        </p:txBody>
      </p:sp>
      <p:sp>
        <p:nvSpPr>
          <p:cNvPr id="7" name="Rectangle 6"/>
          <p:cNvSpPr/>
          <p:nvPr/>
        </p:nvSpPr>
        <p:spPr>
          <a:xfrm>
            <a:off x="4038600" y="3964900"/>
            <a:ext cx="4572000" cy="2893100"/>
          </a:xfrm>
          <a:prstGeom prst="rect">
            <a:avLst/>
          </a:prstGeom>
        </p:spPr>
        <p:txBody>
          <a:bodyPr>
            <a:spAutoFit/>
          </a:bodyPr>
          <a:lstStyle/>
          <a:p>
            <a:pPr marL="285750" indent="-285750" algn="just" fontAlgn="auto">
              <a:spcBef>
                <a:spcPts val="0"/>
              </a:spcBef>
              <a:spcAft>
                <a:spcPts val="0"/>
              </a:spcAft>
              <a:buFont typeface="Wingdings" panose="05000000000000000000" pitchFamily="2" charset="2"/>
              <a:buChar char="ü"/>
            </a:pPr>
            <a:r>
              <a:rPr lang="en-US" sz="1400" dirty="0" smtClean="0">
                <a:solidFill>
                  <a:srgbClr val="000000"/>
                </a:solidFill>
                <a:latin typeface="Arial"/>
              </a:rPr>
              <a:t>Hire Part-Time Employees</a:t>
            </a:r>
          </a:p>
          <a:p>
            <a:pPr marL="285750" indent="-285750" fontAlgn="auto">
              <a:spcBef>
                <a:spcPts val="0"/>
              </a:spcBef>
              <a:spcAft>
                <a:spcPts val="0"/>
              </a:spcAft>
              <a:buFont typeface="Wingdings" panose="05000000000000000000" pitchFamily="2" charset="2"/>
              <a:buChar char="ü"/>
            </a:pPr>
            <a:r>
              <a:rPr lang="en-US" sz="1400" dirty="0">
                <a:solidFill>
                  <a:srgbClr val="000000"/>
                </a:solidFill>
                <a:latin typeface="Arial"/>
              </a:rPr>
              <a:t>Analyst Workshop (GE</a:t>
            </a:r>
            <a:r>
              <a:rPr lang="en-US" sz="1400" dirty="0" smtClean="0">
                <a:solidFill>
                  <a:srgbClr val="000000"/>
                </a:solidFill>
                <a:latin typeface="Arial"/>
              </a:rPr>
              <a:t>)</a:t>
            </a:r>
          </a:p>
          <a:p>
            <a:pPr marL="285750" indent="-285750" fontAlgn="auto">
              <a:spcBef>
                <a:spcPts val="0"/>
              </a:spcBef>
              <a:spcAft>
                <a:spcPts val="0"/>
              </a:spcAft>
              <a:buFont typeface="Wingdings" panose="05000000000000000000" pitchFamily="2" charset="2"/>
              <a:buChar char="ü"/>
            </a:pPr>
            <a:r>
              <a:rPr lang="en-US" sz="1400" dirty="0" smtClean="0">
                <a:solidFill>
                  <a:srgbClr val="000000"/>
                </a:solidFill>
                <a:latin typeface="Arial"/>
              </a:rPr>
              <a:t>Member Survey (E&amp;A)</a:t>
            </a:r>
          </a:p>
          <a:p>
            <a:pPr marL="285750" indent="-285750" algn="just" fontAlgn="auto">
              <a:spcBef>
                <a:spcPts val="0"/>
              </a:spcBef>
              <a:spcAft>
                <a:spcPts val="0"/>
              </a:spcAft>
              <a:buFont typeface="Wingdings" panose="05000000000000000000" pitchFamily="2" charset="2"/>
              <a:buChar char="ü"/>
            </a:pPr>
            <a:r>
              <a:rPr lang="en-US" sz="1400" dirty="0">
                <a:solidFill>
                  <a:srgbClr val="000000"/>
                </a:solidFill>
                <a:latin typeface="Arial"/>
              </a:rPr>
              <a:t>F2F </a:t>
            </a:r>
            <a:r>
              <a:rPr lang="en-US" sz="1400" dirty="0" err="1">
                <a:solidFill>
                  <a:srgbClr val="000000"/>
                </a:solidFill>
                <a:latin typeface="Arial"/>
              </a:rPr>
              <a:t>BoD</a:t>
            </a:r>
            <a:r>
              <a:rPr lang="en-US" sz="1400" dirty="0">
                <a:solidFill>
                  <a:srgbClr val="000000"/>
                </a:solidFill>
                <a:latin typeface="Arial"/>
              </a:rPr>
              <a:t> </a:t>
            </a:r>
            <a:r>
              <a:rPr lang="en-US" sz="1400" dirty="0" err="1">
                <a:solidFill>
                  <a:srgbClr val="000000"/>
                </a:solidFill>
                <a:latin typeface="Arial"/>
              </a:rPr>
              <a:t>Mtg</a:t>
            </a:r>
            <a:r>
              <a:rPr lang="en-US" sz="1400" dirty="0">
                <a:solidFill>
                  <a:srgbClr val="000000"/>
                </a:solidFill>
                <a:latin typeface="Arial"/>
              </a:rPr>
              <a:t> (Seattle)</a:t>
            </a:r>
          </a:p>
          <a:p>
            <a:pPr marL="285750" indent="-285750" algn="just" fontAlgn="auto">
              <a:spcBef>
                <a:spcPts val="0"/>
              </a:spcBef>
              <a:spcAft>
                <a:spcPts val="0"/>
              </a:spcAft>
              <a:buFont typeface="Wingdings" panose="05000000000000000000" pitchFamily="2" charset="2"/>
              <a:buChar char="ü"/>
            </a:pPr>
            <a:r>
              <a:rPr lang="en-US" sz="1400" dirty="0">
                <a:solidFill>
                  <a:srgbClr val="000000"/>
                </a:solidFill>
                <a:latin typeface="Arial"/>
              </a:rPr>
              <a:t>Hire Auditor</a:t>
            </a:r>
          </a:p>
          <a:p>
            <a:pPr marL="285750" indent="-285750" algn="just" fontAlgn="auto">
              <a:spcBef>
                <a:spcPts val="0"/>
              </a:spcBef>
              <a:spcAft>
                <a:spcPts val="0"/>
              </a:spcAft>
              <a:buFont typeface="Wingdings" panose="05000000000000000000" pitchFamily="2" charset="2"/>
              <a:buChar char="ü"/>
            </a:pPr>
            <a:r>
              <a:rPr lang="en-US" sz="1400" dirty="0" smtClean="0">
                <a:solidFill>
                  <a:srgbClr val="000000"/>
                </a:solidFill>
                <a:latin typeface="Arial"/>
              </a:rPr>
              <a:t>Analyst </a:t>
            </a:r>
            <a:r>
              <a:rPr lang="en-US" sz="1400" dirty="0">
                <a:solidFill>
                  <a:srgbClr val="000000"/>
                </a:solidFill>
                <a:latin typeface="Arial"/>
              </a:rPr>
              <a:t>Workshop (Boeing- Long Acres)</a:t>
            </a:r>
          </a:p>
          <a:p>
            <a:pPr marL="171450" indent="-171450" algn="just" fontAlgn="auto">
              <a:spcBef>
                <a:spcPts val="0"/>
              </a:spcBef>
              <a:spcAft>
                <a:spcPts val="0"/>
              </a:spcAft>
              <a:buFont typeface="Arial" panose="020B0604020202020204" pitchFamily="34" charset="0"/>
              <a:buChar char="•"/>
            </a:pPr>
            <a:r>
              <a:rPr lang="en-US" sz="1400" dirty="0" smtClean="0">
                <a:solidFill>
                  <a:srgbClr val="000000"/>
                </a:solidFill>
                <a:latin typeface="Arial"/>
              </a:rPr>
              <a:t>Membership </a:t>
            </a:r>
            <a:r>
              <a:rPr lang="en-US" sz="1400" dirty="0">
                <a:solidFill>
                  <a:srgbClr val="000000"/>
                </a:solidFill>
                <a:latin typeface="Arial"/>
              </a:rPr>
              <a:t>Guidelines</a:t>
            </a:r>
          </a:p>
          <a:p>
            <a:pPr marL="171450" indent="-171450" algn="just" fontAlgn="auto">
              <a:spcBef>
                <a:spcPts val="0"/>
              </a:spcBef>
              <a:spcAft>
                <a:spcPts val="0"/>
              </a:spcAft>
              <a:buFont typeface="Arial" panose="020B0604020202020204" pitchFamily="34" charset="0"/>
              <a:buChar char="•"/>
            </a:pPr>
            <a:r>
              <a:rPr lang="en-US" sz="1400" dirty="0">
                <a:solidFill>
                  <a:srgbClr val="000000"/>
                </a:solidFill>
                <a:latin typeface="Arial"/>
              </a:rPr>
              <a:t>Incident </a:t>
            </a:r>
            <a:r>
              <a:rPr lang="en-US" sz="1400" dirty="0" smtClean="0">
                <a:solidFill>
                  <a:srgbClr val="000000"/>
                </a:solidFill>
                <a:latin typeface="Arial"/>
              </a:rPr>
              <a:t>Response Plan</a:t>
            </a:r>
          </a:p>
          <a:p>
            <a:pPr marL="171450" indent="-171450" algn="just" fontAlgn="auto">
              <a:spcBef>
                <a:spcPts val="0"/>
              </a:spcBef>
              <a:spcAft>
                <a:spcPts val="0"/>
              </a:spcAft>
              <a:buFont typeface="Arial" panose="020B0604020202020204" pitchFamily="34" charset="0"/>
              <a:buChar char="•"/>
            </a:pPr>
            <a:r>
              <a:rPr lang="en-US" sz="1400" dirty="0" smtClean="0">
                <a:solidFill>
                  <a:srgbClr val="000000"/>
                </a:solidFill>
                <a:latin typeface="Arial"/>
              </a:rPr>
              <a:t>Incident Response Proc.</a:t>
            </a:r>
          </a:p>
          <a:p>
            <a:pPr marL="171450" indent="-171450" fontAlgn="auto">
              <a:spcBef>
                <a:spcPts val="0"/>
              </a:spcBef>
              <a:spcAft>
                <a:spcPts val="0"/>
              </a:spcAft>
              <a:buFont typeface="Arial" panose="020B0604020202020204" pitchFamily="34" charset="0"/>
              <a:buChar char="•"/>
            </a:pPr>
            <a:r>
              <a:rPr lang="en-US" sz="1400" dirty="0">
                <a:solidFill>
                  <a:srgbClr val="000000"/>
                </a:solidFill>
                <a:latin typeface="Arial"/>
              </a:rPr>
              <a:t>A-ISAC Training Plan</a:t>
            </a:r>
          </a:p>
          <a:p>
            <a:pPr marL="171450" indent="-171450" algn="just" fontAlgn="auto">
              <a:spcBef>
                <a:spcPts val="0"/>
              </a:spcBef>
              <a:spcAft>
                <a:spcPts val="0"/>
              </a:spcAft>
              <a:buFont typeface="Arial" panose="020B0604020202020204" pitchFamily="34" charset="0"/>
              <a:buChar char="•"/>
            </a:pPr>
            <a:r>
              <a:rPr lang="en-US" sz="1400" dirty="0" smtClean="0">
                <a:solidFill>
                  <a:srgbClr val="000000"/>
                </a:solidFill>
                <a:latin typeface="Arial"/>
              </a:rPr>
              <a:t>Webinar  Capability Roll Out</a:t>
            </a:r>
          </a:p>
          <a:p>
            <a:pPr algn="just" fontAlgn="auto">
              <a:spcBef>
                <a:spcPts val="0"/>
              </a:spcBef>
              <a:spcAft>
                <a:spcPts val="0"/>
              </a:spcAft>
            </a:pPr>
            <a:endParaRPr lang="en-US" sz="1400" dirty="0">
              <a:solidFill>
                <a:srgbClr val="000000"/>
              </a:solidFill>
              <a:latin typeface="Arial"/>
            </a:endParaRPr>
          </a:p>
          <a:p>
            <a:pPr algn="just" fontAlgn="auto">
              <a:spcBef>
                <a:spcPts val="0"/>
              </a:spcBef>
              <a:spcAft>
                <a:spcPts val="0"/>
              </a:spcAft>
            </a:pPr>
            <a:endParaRPr lang="en-US" sz="1400" dirty="0" smtClean="0">
              <a:solidFill>
                <a:srgbClr val="000000"/>
              </a:solidFill>
              <a:latin typeface="Arial"/>
            </a:endParaRPr>
          </a:p>
        </p:txBody>
      </p:sp>
      <p:sp>
        <p:nvSpPr>
          <p:cNvPr id="8" name="TextBox 7"/>
          <p:cNvSpPr txBox="1"/>
          <p:nvPr/>
        </p:nvSpPr>
        <p:spPr>
          <a:xfrm>
            <a:off x="457200" y="405825"/>
            <a:ext cx="6096000" cy="584775"/>
          </a:xfrm>
          <a:prstGeom prst="rect">
            <a:avLst/>
          </a:prstGeom>
          <a:noFill/>
        </p:spPr>
        <p:txBody>
          <a:bodyPr wrap="square" rtlCol="0">
            <a:spAutoFit/>
          </a:bodyPr>
          <a:lstStyle/>
          <a:p>
            <a:pPr marL="514350" indent="-514350" algn="ctr" fontAlgn="auto">
              <a:spcBef>
                <a:spcPts val="0"/>
              </a:spcBef>
              <a:spcAft>
                <a:spcPts val="0"/>
              </a:spcAft>
              <a:buFontTx/>
              <a:buAutoNum type="arabicPlain" startAt="2015"/>
            </a:pPr>
            <a:r>
              <a:rPr lang="en-US" sz="3200" dirty="0" smtClean="0">
                <a:solidFill>
                  <a:srgbClr val="000099"/>
                </a:solidFill>
                <a:latin typeface="Arial"/>
              </a:rPr>
              <a:t> A-ISAC Look Ahead</a:t>
            </a:r>
            <a:endParaRPr lang="en-US" sz="3200" dirty="0">
              <a:solidFill>
                <a:srgbClr val="000099"/>
              </a:solidFill>
              <a:latin typeface="Arial"/>
            </a:endParaRPr>
          </a:p>
        </p:txBody>
      </p:sp>
      <p:sp>
        <p:nvSpPr>
          <p:cNvPr id="9" name="Rectangle 8"/>
          <p:cNvSpPr/>
          <p:nvPr/>
        </p:nvSpPr>
        <p:spPr>
          <a:xfrm>
            <a:off x="6654216" y="3161451"/>
            <a:ext cx="2605200" cy="2000548"/>
          </a:xfrm>
          <a:prstGeom prst="rect">
            <a:avLst/>
          </a:prstGeom>
        </p:spPr>
        <p:txBody>
          <a:bodyPr wrap="none">
            <a:spAutoFit/>
          </a:bodyPr>
          <a:lstStyle/>
          <a:p>
            <a:pPr marL="171450" indent="-171450" fontAlgn="auto">
              <a:spcBef>
                <a:spcPts val="0"/>
              </a:spcBef>
              <a:spcAft>
                <a:spcPts val="0"/>
              </a:spcAft>
              <a:buFont typeface="Arial" panose="020B0604020202020204" pitchFamily="34" charset="0"/>
              <a:buChar char="•"/>
            </a:pPr>
            <a:endParaRPr lang="en-US" sz="1200" dirty="0" smtClean="0">
              <a:solidFill>
                <a:srgbClr val="000000"/>
              </a:solidFill>
              <a:latin typeface="Arial"/>
            </a:endParaRPr>
          </a:p>
          <a:p>
            <a:pPr marL="285750" indent="-285750" fontAlgn="auto">
              <a:spcBef>
                <a:spcPts val="0"/>
              </a:spcBef>
              <a:spcAft>
                <a:spcPts val="0"/>
              </a:spcAft>
              <a:buFont typeface="Wingdings" panose="05000000000000000000" pitchFamily="2" charset="2"/>
              <a:buChar char="ü"/>
            </a:pPr>
            <a:r>
              <a:rPr lang="en-US" sz="1400" dirty="0" smtClean="0">
                <a:solidFill>
                  <a:srgbClr val="000000"/>
                </a:solidFill>
                <a:latin typeface="Arial"/>
              </a:rPr>
              <a:t>Analyst Workshop</a:t>
            </a:r>
          </a:p>
          <a:p>
            <a:pPr marL="285750" indent="-285750" fontAlgn="auto">
              <a:spcBef>
                <a:spcPts val="0"/>
              </a:spcBef>
              <a:spcAft>
                <a:spcPts val="0"/>
              </a:spcAft>
              <a:buFont typeface="Wingdings" panose="05000000000000000000" pitchFamily="2" charset="2"/>
              <a:buChar char="ü"/>
            </a:pPr>
            <a:r>
              <a:rPr lang="en-US" sz="1400" dirty="0">
                <a:solidFill>
                  <a:srgbClr val="000000"/>
                </a:solidFill>
                <a:latin typeface="Arial"/>
              </a:rPr>
              <a:t>A-ISAC Summit Planning</a:t>
            </a:r>
          </a:p>
          <a:p>
            <a:pPr marL="171450" indent="-171450" fontAlgn="auto">
              <a:spcBef>
                <a:spcPts val="0"/>
              </a:spcBef>
              <a:spcAft>
                <a:spcPts val="0"/>
              </a:spcAft>
              <a:buFont typeface="Arial" panose="020B0604020202020204" pitchFamily="34" charset="0"/>
              <a:buChar char="•"/>
            </a:pPr>
            <a:r>
              <a:rPr lang="en-US" sz="1400" dirty="0" smtClean="0">
                <a:solidFill>
                  <a:srgbClr val="000000"/>
                </a:solidFill>
                <a:latin typeface="Arial"/>
              </a:rPr>
              <a:t>Member Survey</a:t>
            </a:r>
          </a:p>
          <a:p>
            <a:pPr marL="171450" indent="-171450" fontAlgn="auto">
              <a:spcBef>
                <a:spcPts val="0"/>
              </a:spcBef>
              <a:spcAft>
                <a:spcPts val="0"/>
              </a:spcAft>
              <a:buFont typeface="Arial" panose="020B0604020202020204" pitchFamily="34" charset="0"/>
              <a:buChar char="•"/>
            </a:pPr>
            <a:r>
              <a:rPr lang="en-US" sz="1400" dirty="0" smtClean="0">
                <a:solidFill>
                  <a:srgbClr val="000000"/>
                </a:solidFill>
                <a:latin typeface="Arial"/>
              </a:rPr>
              <a:t>Auto-Ingest Beta Test </a:t>
            </a:r>
          </a:p>
          <a:p>
            <a:pPr marL="171450" indent="-171450" fontAlgn="auto">
              <a:spcBef>
                <a:spcPts val="0"/>
              </a:spcBef>
              <a:spcAft>
                <a:spcPts val="0"/>
              </a:spcAft>
              <a:buFont typeface="Arial" panose="020B0604020202020204" pitchFamily="34" charset="0"/>
              <a:buChar char="•"/>
            </a:pPr>
            <a:r>
              <a:rPr lang="en-US" sz="1400" dirty="0" smtClean="0">
                <a:solidFill>
                  <a:srgbClr val="000000"/>
                </a:solidFill>
                <a:latin typeface="Arial"/>
              </a:rPr>
              <a:t>Data Optimization Report</a:t>
            </a:r>
          </a:p>
          <a:p>
            <a:pPr marL="171450" indent="-171450" fontAlgn="auto">
              <a:spcBef>
                <a:spcPts val="0"/>
              </a:spcBef>
              <a:spcAft>
                <a:spcPts val="0"/>
              </a:spcAft>
              <a:buFont typeface="Arial" panose="020B0604020202020204" pitchFamily="34" charset="0"/>
              <a:buChar char="•"/>
            </a:pPr>
            <a:r>
              <a:rPr lang="en-US" sz="1400" dirty="0" smtClean="0">
                <a:solidFill>
                  <a:srgbClr val="000000"/>
                </a:solidFill>
                <a:latin typeface="Arial"/>
              </a:rPr>
              <a:t>Trends / Analysis Plan</a:t>
            </a:r>
          </a:p>
          <a:p>
            <a:pPr marL="171450" indent="-171450" fontAlgn="auto">
              <a:spcBef>
                <a:spcPts val="0"/>
              </a:spcBef>
              <a:spcAft>
                <a:spcPts val="0"/>
              </a:spcAft>
              <a:buFont typeface="Arial" panose="020B0604020202020204" pitchFamily="34" charset="0"/>
              <a:buChar char="•"/>
            </a:pPr>
            <a:r>
              <a:rPr lang="en-US" sz="1400" dirty="0" smtClean="0">
                <a:solidFill>
                  <a:srgbClr val="000000"/>
                </a:solidFill>
                <a:latin typeface="Arial"/>
              </a:rPr>
              <a:t>Regional Summits Plan</a:t>
            </a:r>
          </a:p>
          <a:p>
            <a:pPr marL="171450" indent="-171450" fontAlgn="auto">
              <a:spcBef>
                <a:spcPts val="0"/>
              </a:spcBef>
              <a:spcAft>
                <a:spcPts val="0"/>
              </a:spcAft>
              <a:buFont typeface="Arial" panose="020B0604020202020204" pitchFamily="34" charset="0"/>
              <a:buChar char="•"/>
            </a:pPr>
            <a:r>
              <a:rPr lang="en-US" sz="1400" dirty="0" smtClean="0">
                <a:solidFill>
                  <a:srgbClr val="000000"/>
                </a:solidFill>
                <a:latin typeface="Arial"/>
              </a:rPr>
              <a:t>International Strategy</a:t>
            </a:r>
            <a:endParaRPr lang="en-US" sz="1400" dirty="0">
              <a:solidFill>
                <a:srgbClr val="000000"/>
              </a:solidFill>
              <a:latin typeface="Arial"/>
            </a:endParaRPr>
          </a:p>
        </p:txBody>
      </p:sp>
    </p:spTree>
    <p:extLst>
      <p:ext uri="{BB962C8B-B14F-4D97-AF65-F5344CB8AC3E}">
        <p14:creationId xmlns:p14="http://schemas.microsoft.com/office/powerpoint/2010/main" val="2554328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39653" y="301393"/>
            <a:ext cx="6526924" cy="584775"/>
          </a:xfrm>
          <a:prstGeom prst="rect">
            <a:avLst/>
          </a:prstGeom>
          <a:noFill/>
        </p:spPr>
        <p:txBody>
          <a:bodyPr wrap="square" rtlCol="0">
            <a:spAutoFit/>
          </a:bodyPr>
          <a:lstStyle/>
          <a:p>
            <a:pPr algn="ctr" fontAlgn="auto">
              <a:spcBef>
                <a:spcPts val="0"/>
              </a:spcBef>
              <a:spcAft>
                <a:spcPts val="0"/>
              </a:spcAft>
            </a:pPr>
            <a:r>
              <a:rPr lang="en-US" sz="3200" dirty="0" smtClean="0">
                <a:solidFill>
                  <a:srgbClr val="000000"/>
                </a:solidFill>
                <a:effectLst>
                  <a:outerShdw blurRad="38100" dist="38100" dir="2700000" algn="tl">
                    <a:srgbClr val="000000">
                      <a:alpha val="43137"/>
                    </a:srgbClr>
                  </a:outerShdw>
                </a:effectLst>
                <a:latin typeface="Tahoma"/>
              </a:rPr>
              <a:t>Aviation Sector Threat Sharing</a:t>
            </a:r>
            <a:endParaRPr lang="en-US" sz="3200" dirty="0">
              <a:solidFill>
                <a:srgbClr val="000000"/>
              </a:solidFill>
              <a:effectLst>
                <a:outerShdw blurRad="38100" dist="38100" dir="2700000" algn="tl">
                  <a:srgbClr val="000000">
                    <a:alpha val="43137"/>
                  </a:srgbClr>
                </a:outerShdw>
              </a:effectLst>
              <a:latin typeface="Tahoma"/>
            </a:endParaRPr>
          </a:p>
        </p:txBody>
      </p:sp>
      <p:sp>
        <p:nvSpPr>
          <p:cNvPr id="10" name="Rectangle 9"/>
          <p:cNvSpPr/>
          <p:nvPr/>
        </p:nvSpPr>
        <p:spPr>
          <a:xfrm>
            <a:off x="0" y="1463566"/>
            <a:ext cx="9144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AutoShape 2" descr="data:image/jpeg;base64,/9j/4AAQSkZJRgABAQAAAQABAAD/2wCEAAkGBhISERQUEA8PDxAPDw8PDxAPDw8QDw8PFBAVFBQQFBQXGyYeFxkjGRQUHy8gIycpLCwsFR4xNzAqNSYrLCkBCQoKDgwOFA8PFywcFRwpKSkpKSkpKSkpKSkpKSkpKSkpLCkpKSkpKSkpKSkpKSkpKSkpKSkpKSkpKSkpLikpKf/AABEIAMIBBAMBIgACEQEDEQH/xAAcAAACAwEBAQEAAAAAAAAAAAAAAQIDBAUGBwj/xABGEAACAgEBBAYFCAQNBQAAAAAAAQIDEQQFEiExBhNBUWFxByKBkaEUIzJCUmKx0TNjcsEIFSREVFWCkpSy0tPhFpPCw/H/xAAZAQADAQEBAAAAAAAAAAAAAAAAAQIDBAX/xAAiEQEBAAIBBAIDAQAAAAAAAAAAAQIRAxIhMVEEQRMUYXH/2gAMAwEAAhEDEQA/APUZHkQz2XmhEkyKAQSyMryTTDRpJDyCEIJZDeISZHeDQ2uyRbIb4nMNDZykVtg2IuROxkYsDwAJgDEMjEAACAbEASQNiAAGRJCAEJoYDIhDEAIBsQwAAAC8Ex5ImakhsgTAECYMEAWCyKTINho9m2LIgGRiABkAQAANDBDaEaOBYJBgZIsRJoQAmIeAwMiAYCMCyNkRkABAAIAAAQhiYwAAAJeNIQJkLMB4DAgRKKBImwNXIgSYhxJAMBggGAEQ8AGABoYhiMYJYEiWQNFog0TbIsAiAwwMiESwIAQYGICLADEMEIbEkwAIknF9xHIwADAAS4bAbiQs4smkJIbkIGyDkDkJoBUQHgCiIYYHgAiA8BgAQwwAAAMQA8jyIQgGAAMEAAAAhgAAsDDAAmLBPcLY6RvkmK3Qk2qqqy+R0YafBbptntdhshpzmz5G+ODlyq8Ajsve449h2fkQ+rxyI/Lfpf4/bkrZq7gOluMBfkvs+iPPqsm4ilbjv9ib/Ax6rblFSTsthXvNpKeYybXPEXxOq3XeueTfaNbEoHL/AOq9N2WKQ49KKeySML8nCf1rODOuoqwcTAuktX2vgiF+1a58rp1/sKCz28cp9xH7ePqq/Xy9ulGlvgk23ySWWXvZs00pQksrefquTjDON5pcUvyOHoNpWUzk6tbYoyfFSrrm3ni3lp8c9uCOqjK+cW9fqZT347iTi8y3vVSiljm+XiRl8u/U0rH4837esnsmiFTtnqE4Rr6xuCX0cZWMvtMW9pUq3O/djbGTU8xcISiuKecNrua59x47XdFN/hLaFsU64wcYKEYShvuyP0ZbslmWU0Y4ejqpSUnrbJcsr1eK7s54GX7OXtp+HGeY+ja3ZddcN/5TUocMOb3M55Jc8tnKptjNZhJSTzh8V8HxOHd0cjOCqnqdVOqOJRi7YuKayljhnk/iX6HYcKY/N3Txx4OabNJ8qzz3Z3gl8dnXcRNGW/a0Ko7108QTSdj7MvCzjxZv6vKyuK8OzzOvj58c/wDXPlx3FSLJY4i3TZmgBPdDdGEMBgnuhui2NIYDdLVWW1UZYrlo9IVafvJ/JzZ8mZko2rTZOVddkZTg2nHteObj9peRlc2nQrspwKNfgbepbOVt3aypW5Bp2tcf1a7349y9oXkmM3RMN3s5+3OkHUYjUoys4OW8sxgu597fwOp0c6V1ahqEsVXPgoN+rN/cff4Pj5nibdOpNt5y3lvLTb733lmwaGtZp3Hen/KKuHqZ+ku1tHDlzZZZfx1Y8eMn9fYqtPnmXx0ZbVA0KJFyXIwTqK3WdCdZlsiEo0zOAE2wKJ49Mp1ujrug4XVxsg+cZrK813PxJOQlI9XW3n7eI2v6L+ctFe4fqrm3HyjNcV7U/M8prdj6/T/pdPbur68E7If3o5R9lUyyNhzZ/Gxvjs2x58p57vhVe3JLm3k1Q6RS+0z7JqdnUW/paKbPGdcJP3tZORqugWz7P5soPvqnOHwTx8DnvxMvqtp8ifcfO49Is85f8mvTdLpQeerhZhpp79kJZT5pptZ9h6fUeijSP6Fuor8N6E18Un8Tl6n0R2L9Fq4NZ5WVyjw84t+BneDk9LnNj7Sj6RNPJ51Gn1EZcFvQsrmklySWI4R0aOlezZ8tRZW+62E4r3pNHmtV6MtdH6PU3L7lmG/ZNI4et6KayrLs0l0UvrRhvR98coyvHlj9L65lfL6zpPk1v6HWVz8I2wb92cmv+Jn9tteR8HlW1zTT8Vh/Euo1dsfoW2Q/ZsnH8GTs9Ptt+wYy4S3ZrOcSjlZ8mbaYzTw01jlJcj4jDbWrXLVan/v2/mWQ6S6yDz8s1Ka+1dOS9zeA2NPucbF9bn3r8izqO7ivA+EX9Nta1x1eoS71KUPwwZFtu6ySVms1G636z62yWF5b3E6MPkZY+e8ZZcONff7Ipc2l5vH4lULoS+jOEv2ZRf4Hy/Y+h2M+Oq1Woul+sco1+6Kcvie02dtLZFCTps0dKaWHiKsx4t5n7zqw55l57OfLis8d3fBHLl002cv59R7HY/8AxIrpvs7+m0+63/Qaflw9p6MvTu1advB0KdNxPO1+kXZkVx1tfsrub/yGLa/pN0c4bun1cI7yxOcoXxkl3R9Tn4nPnzT22x461dLukDSdOnkt76NtifLvri18X7DwvyecXlKSaeU4vimu1Y4mj+PdH/S6vZDUP/1ij0g0XbqY48KtQ3/kOPLLqu3RjNPX6PpLJaOG89/US345axuxUmlOS7Xj38/PzO0IKScrJPm5Slnjl82/eVS6WaJcrnjwqu/0me3pXpJJpXWL70KrMrx4xx7x3PZTHXhtu0VkJJuTipKNm7KPFwkk4teDRt2E3HV6dwwn19aXDhhy3X8GzzFvpEpU11js1HDd3o1KuSjGKUVuyfLyfsN+zOnekhdXZGzPVyjPdthOrMl9VtZS49uSZfa7J9Pv9ZaeB0Hpd0s161cl41WVXRXxT+B3tD090FrxHVQhJ/VtUqmm+zMkl8Rk70jJbE1byaymmmspp5TXgUWIcJikgJzhxA0S8QADPXeaB5EABLI1IikMQTUh75WgA1ysJxsM6GmLQ24fSXofG+LlQo128Xhy3apPxjuvD8sHzvaHR+6h41Gn3fvx4wl5P/k+yRmTbTWGk0+aaTT80zl5Pj45d52row5rj57vzxbqNyTSiuH1Zc35J/mZ563jl9/LDWPxPuXSLoNpdXU49XCm1Zdd1UIxlGX3ksb0fD8D4rt7YN2jtdWohjthNcYTj9qL7V8UcufDcHRhyzJCvXSXGOJLtT7fBnb2dptPqliDVdy51S4OS74P63lzPLOGOKfk0NZbTjlTTzmLw896M60d/WbAlDl7mc2zTY+kmvwPXbN2jXZTCNtm7dGPrueEpvv3uRXqtnJ8Y4a71hoXkV5NadPkyE6GjsajZfHl7uBjnpZLk8+YaLbDxJbxolntj7iDgn4MnR7RjMlviem7s88FlGgbkl/9Fo9lHidDRaTUtNVRs3ZYcko5jLHej2WwYVxrSVdeVwctyO834vHgddW9waG3ztdCtTY23CEP2pbvw4meXQPW7zjXp53NJy+Y+deFzeI8e3uPotsrFlwcWs8YyTz7JLl7Ue49HWx5ZepbW7KM6owae+pb0ct9mPV+JWi2+TdBPR/Rqbfk+t1Go0OpX0aLNOq5Xc8quc5cZJLON33n13ZnoZ2ZTzqtvffdfZj+7Ddj8D2+Phy8CQtDyy6HZ1VFaroqhTXHOIVxUYpvm8IjfI0zMd5UKs8rQKZMDXSHkSQ90Eert5w3GX16TPEjGRqhPgRllVyRWqTPZDibZcimUck45HYzYAnZHBXk1iDGhAmBHkkmRyLIBdGZyOmmwnrNHOqEa3b6sqnZ9SSkm919jcU17TppjlqoxxvTjHPLeko595OUlndWNsvZ8B1vR+7TZjfXKtp/XjhPyfJ+xmDc7Yv2o/R20NBDU0TqnxhbFrK44fZNeKeH7D4DtvZktNbOu2KUq5uLxwz2qS701hrzPN5ePo/sd3Hydf8ArBZqp4w3+4rhqZx+jKUfJtfgb6LamsSh7d7j8Rump/Rk14SX70c+43Wafa8setbvP7y5e1riXx1me2D8mjm26bHamUS0/gItOw7l2pLzXAjFKWcLOHh8O1GSFKXJteTaC2yUFvZTx3r96DqHS7NelpwliSeOLi3z/Aya/T9XHfhY2ks4aX4nNr2x9qL/ALMvzLLNdXZHdc3HPemvjxF3N6XorteVsH6ycoPEoyXY+TTX788jZtXpRZRLHydSjhYkrGmu/sPKbEzTcpwmpw+jYk08wfl3c/Yez2ho1ZHvTXDyKia5um9JUotZ00JNfbnlPzW6eh2F6artPFwWlrsry3GLtcd1t5bTUePtPB7X2XuRb5Y/M4desaDv9HH25fwgrP6ur/xM/wDQN/whLP6uh/ipf7Z8fr18X3fFHrej3o+1muhGzTxqdU3JdZO+uKi4yaeY5c+x/VJ3keo9dZ/CHn/V0P8AEy/2z23RPp/ptpV/Nt1XxWbNPY1vx+9F/Xj4r2pHltkegWtYes1U7H216ddXHy35Zb9iR7TZPQzRaPjptLXXJLHWNOdr/tzzL3MvDf2nLX01tMC9oDfbLTyaWSXVFlcC2MOJ6FycUiiMcE91l/aSlAnqVpKiGRzpwWVciF8zPfdeuzHqYmQ22yyY2dGHhjkAAC0gAAAkjJtHZFWoSVsM7ud2SbjZDPPdkuK/A1IaFZsOJV0S3P0WptisrhJJ8u6Ud1o8Xt/0V6yyyVkL67nJ5+cts3/fJY+J9R3gUzG8GFazlyj4fb6ONpR/mrl+xZTL8JHNs2PfTL5+i+vd571c0ve1g/QnWh1hlfiz20nyL6eD6CdBK7oR1GpcLYPjXRGSlHztx/l9/ce6ewNKlurSabdfNKirD+BbRiCxGMYpvOIxUVl9vAtyPHixwmiy5Ll3ed2l6ONDbGXV1dRa4y3JQnNQU8eq5Ry1jPNI+Ka2brnOq6pxnXOUJx54lF4Z+ktOeU6XeiqvXX9fG96ecoRjYlUrFOUeCn9JYeML2GHNxY3xO7Xi5LPL4kq6Jcm4PxyinUbPkn6sZSj2PB7bpn6K56GmN0b+vg57lmKdx15XqyfrPKeGvd3nnKNVhYT5JHJlvHs6pZk4sYYecNY95OO0bFynLHi2zsW6jPNJ+aR7v0bdCYat/wAq2TGzSyy1q5WW6eUX3QxJdavJcO/sFjd0V8tltGUliXFPnxl+Z9Y6NegmvV6KjUS1duns1FXWut1RsjFNvcae8nxjuv2nsp+hHZO8pKm5KMk9xaixwl92WcvHk0e4hLdSjHCjFKMYpJJJLCSXYsGkxR1PiGr/AIOeqT+a1ummv1kLa37kpGjZXov21pZR6i6mCg0046l7vPOcOGe/s7T7UtQS60OkbZtlWX9TH5V1XX4xZ1Lk63x4NZS448C6bJMrkhwlTAk0BaXmYJosLXWSjXk7Lk5dIQRZJJIi4YJyeUSpCqwjeiqNnEm5ZK13TtSkUWRNM3hGaxmuLPJUxiA1ZmAZDIGaYyKJioRyDBoABZJREkXKoLTkWxLcZRTEtizGtItp4GmDMtcy2EzLJpGpS4ce3n5HF1/QfZ+ob63R1KT+vUnTP2uDWfadJTZppRllJ9tJXC2J6LdnaazrFVK6Wcw+USVsa/2Y4Sfm02eunYVQY5mMkjXe1TuI9aQnEiXpG2uuzJY6+4xVT4ml2k2KlT5BvEYzyWJEmhkBuIwDzcLss0QZhqNdVh25Ry41bYzNOzsNcuRz7XxFj3GRDQo8SOcM1QsaM01kulYEVnsHOxXuyuGBxjk1zgu0p4LkXMtpsVOBE2R4oyzgOZbKzRZJorJxHSGBxiSSJwRNqtHCotRDJNMzqoGSjASLIyRNVDUC+KKIzL4sirhqJbCZXhllaM6uNVdg5WFWMFfWGel7XyZWwUgGSNbJ5FFCU+wAsqZthyMdUTVFmeS4JMCMmAjeWoZopXEw12HQ0UsnoZxx4tUlwMs68s03WcDnvUcTPGVeVSccEJyJbxGVWeRpP6zQTNVSSRm6vBbCY8hEdQsmbBvlgzWVjxv0WUQhMclkoTL4IqzSVMogiyyPAriitlpbFkiESxImqImivBOKFQmhEkhMlSEJ8TXCzBkSwScxWbOXToK0jZqUuRhdxByz2k9B9bo/LUycLzlJtE4ajArxjrdONvEk7TnxvCy0noV1uj1vcVufHJiruLN8XQfU6mmsyaFI5WkvwzYruJlljqtccuzYBUrgM9K28pQdGkAO/kcmJXswdoAPDwWXlei2sAFThTIxEAQJilyYAEFZZIlAANGadvIpiMAgqUC6IAKnEZAACNMEACNCRAQFQhIjEAGSxlPaABBV0CyYAR9mURy5AAqcOl8ToxfIAMuRpg0oAAw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052" name="AutoShape 4" descr="data:image/jpeg;base64,/9j/4AAQSkZJRgABAQAAAQABAAD/2wCEAAkGBhISERQUEA8PDxAPDw8PDxAPDw8QDw8PFBAVFBQQFBQXGyYeFxkjGRQUHy8gIycpLCwsFR4xNzAqNSYrLCkBCQoKDgwOFA8PFywcFRwpKSkpKSkpKSkpKSkpKSkpKSkpLCkpKSkpKSkpKSkpKSkpKSkpKSkpKSkpKSkpLikpKf/AABEIAMIBBAMBIgACEQEDEQH/xAAcAAACAwEBAQEAAAAAAAAAAAAAAQIDBAUGBwj/xABGEAACAgEBBAYFCAQNBQAAAAAAAQIDEQQFEiExBhNBUWFxByKBkaEUIzJCUmKx0TNjcsEIFSREVFWCkpSy0tPhFpPCw/H/xAAZAQADAQEBAAAAAAAAAAAAAAAAAQIDBAX/xAAiEQEBAAIBBAIDAQAAAAAAAAAAAQIRAxIhMVEEQRMUYXH/2gAMAwEAAhEDEQA/APUZHkQz2XmhEkyKAQSyMryTTDRpJDyCEIJZDeISZHeDQ2uyRbIb4nMNDZykVtg2IuROxkYsDwAJgDEMjEAACAbEASQNiAAGRJCAEJoYDIhDEAIBsQwAAAC8Ex5ImakhsgTAECYMEAWCyKTINho9m2LIgGRiABkAQAANDBDaEaOBYJBgZIsRJoQAmIeAwMiAYCMCyNkRkABAAIAAAQhiYwAAAJeNIQJkLMB4DAgRKKBImwNXIgSYhxJAMBggGAEQ8AGABoYhiMYJYEiWQNFog0TbIsAiAwwMiESwIAQYGICLADEMEIbEkwAIknF9xHIwADAAS4bAbiQs4smkJIbkIGyDkDkJoBUQHgCiIYYHgAiA8BgAQwwAAAMQA8jyIQgGAAMEAAAAhgAAsDDAAmLBPcLY6RvkmK3Qk2qqqy+R0YafBbptntdhshpzmz5G+ODlyq8Ajsve449h2fkQ+rxyI/Lfpf4/bkrZq7gOluMBfkvs+iPPqsm4ilbjv9ib/Ax6rblFSTsthXvNpKeYybXPEXxOq3XeueTfaNbEoHL/AOq9N2WKQ49KKeySML8nCf1rODOuoqwcTAuktX2vgiF+1a58rp1/sKCz28cp9xH7ePqq/Xy9ulGlvgk23ySWWXvZs00pQksrefquTjDON5pcUvyOHoNpWUzk6tbYoyfFSrrm3ni3lp8c9uCOqjK+cW9fqZT347iTi8y3vVSiljm+XiRl8u/U0rH4837esnsmiFTtnqE4Rr6xuCX0cZWMvtMW9pUq3O/djbGTU8xcISiuKecNrua59x47XdFN/hLaFsU64wcYKEYShvuyP0ZbslmWU0Y4ejqpSUnrbJcsr1eK7s54GX7OXtp+HGeY+ja3ZddcN/5TUocMOb3M55Jc8tnKptjNZhJSTzh8V8HxOHd0cjOCqnqdVOqOJRi7YuKayljhnk/iX6HYcKY/N3Txx4OabNJ8qzz3Z3gl8dnXcRNGW/a0Ko7108QTSdj7MvCzjxZv6vKyuK8OzzOvj58c/wDXPlx3FSLJY4i3TZmgBPdDdGEMBgnuhui2NIYDdLVWW1UZYrlo9IVafvJ/JzZ8mZko2rTZOVddkZTg2nHteObj9peRlc2nQrspwKNfgbepbOVt3aypW5Bp2tcf1a7349y9oXkmM3RMN3s5+3OkHUYjUoys4OW8sxgu597fwOp0c6V1ahqEsVXPgoN+rN/cff4Pj5nibdOpNt5y3lvLTb733lmwaGtZp3Hen/KKuHqZ+ku1tHDlzZZZfx1Y8eMn9fYqtPnmXx0ZbVA0KJFyXIwTqK3WdCdZlsiEo0zOAE2wKJ49Mp1ujrug4XVxsg+cZrK813PxJOQlI9XW3n7eI2v6L+ctFe4fqrm3HyjNcV7U/M8prdj6/T/pdPbur68E7If3o5R9lUyyNhzZ/Gxvjs2x58p57vhVe3JLm3k1Q6RS+0z7JqdnUW/paKbPGdcJP3tZORqugWz7P5soPvqnOHwTx8DnvxMvqtp8ifcfO49Is85f8mvTdLpQeerhZhpp79kJZT5pptZ9h6fUeijSP6Fuor8N6E18Un8Tl6n0R2L9Fq4NZ5WVyjw84t+BneDk9LnNj7Sj6RNPJ51Gn1EZcFvQsrmklySWI4R0aOlezZ8tRZW+62E4r3pNHmtV6MtdH6PU3L7lmG/ZNI4et6KayrLs0l0UvrRhvR98coyvHlj9L65lfL6zpPk1v6HWVz8I2wb92cmv+Jn9tteR8HlW1zTT8Vh/Euo1dsfoW2Q/ZsnH8GTs9Ptt+wYy4S3ZrOcSjlZ8mbaYzTw01jlJcj4jDbWrXLVan/v2/mWQ6S6yDz8s1Ka+1dOS9zeA2NPucbF9bn3r8izqO7ivA+EX9Nta1x1eoS71KUPwwZFtu6ySVms1G636z62yWF5b3E6MPkZY+e8ZZcONff7Ipc2l5vH4lULoS+jOEv2ZRf4Hy/Y+h2M+Oq1Woul+sco1+6Kcvie02dtLZFCTps0dKaWHiKsx4t5n7zqw55l57OfLis8d3fBHLl002cv59R7HY/8AxIrpvs7+m0+63/Qaflw9p6MvTu1advB0KdNxPO1+kXZkVx1tfsrub/yGLa/pN0c4bun1cI7yxOcoXxkl3R9Tn4nPnzT22x461dLukDSdOnkt76NtifLvri18X7DwvyecXlKSaeU4vimu1Y4mj+PdH/S6vZDUP/1ij0g0XbqY48KtQ3/kOPLLqu3RjNPX6PpLJaOG89/US345axuxUmlOS7Xj38/PzO0IKScrJPm5Slnjl82/eVS6WaJcrnjwqu/0me3pXpJJpXWL70KrMrx4xx7x3PZTHXhtu0VkJJuTipKNm7KPFwkk4teDRt2E3HV6dwwn19aXDhhy3X8GzzFvpEpU11js1HDd3o1KuSjGKUVuyfLyfsN+zOnekhdXZGzPVyjPdthOrMl9VtZS49uSZfa7J9Pv9ZaeB0Hpd0s161cl41WVXRXxT+B3tD090FrxHVQhJ/VtUqmm+zMkl8Rk70jJbE1byaymmmspp5TXgUWIcJikgJzhxA0S8QADPXeaB5EABLI1IikMQTUh75WgA1ysJxsM6GmLQ24fSXofG+LlQo128Xhy3apPxjuvD8sHzvaHR+6h41Gn3fvx4wl5P/k+yRmTbTWGk0+aaTT80zl5Pj45d52row5rj57vzxbqNyTSiuH1Zc35J/mZ563jl9/LDWPxPuXSLoNpdXU49XCm1Zdd1UIxlGX3ksb0fD8D4rt7YN2jtdWohjthNcYTj9qL7V8UcufDcHRhyzJCvXSXGOJLtT7fBnb2dptPqliDVdy51S4OS74P63lzPLOGOKfk0NZbTjlTTzmLw896M60d/WbAlDl7mc2zTY+kmvwPXbN2jXZTCNtm7dGPrueEpvv3uRXqtnJ8Y4a71hoXkV5NadPkyE6GjsajZfHl7uBjnpZLk8+YaLbDxJbxolntj7iDgn4MnR7RjMlviem7s88FlGgbkl/9Fo9lHidDRaTUtNVRs3ZYcko5jLHej2WwYVxrSVdeVwctyO834vHgddW9waG3ztdCtTY23CEP2pbvw4meXQPW7zjXp53NJy+Y+deFzeI8e3uPotsrFlwcWs8YyTz7JLl7Ue49HWx5ZepbW7KM6owae+pb0ct9mPV+JWi2+TdBPR/Rqbfk+t1Go0OpX0aLNOq5Xc8quc5cZJLON33n13ZnoZ2ZTzqtvffdfZj+7Ddj8D2+Phy8CQtDyy6HZ1VFaroqhTXHOIVxUYpvm8IjfI0zMd5UKs8rQKZMDXSHkSQ90Eert5w3GX16TPEjGRqhPgRllVyRWqTPZDibZcimUck45HYzYAnZHBXk1iDGhAmBHkkmRyLIBdGZyOmmwnrNHOqEa3b6sqnZ9SSkm919jcU17TppjlqoxxvTjHPLeko595OUlndWNsvZ8B1vR+7TZjfXKtp/XjhPyfJ+xmDc7Yv2o/R20NBDU0TqnxhbFrK44fZNeKeH7D4DtvZktNbOu2KUq5uLxwz2qS701hrzPN5ePo/sd3Hydf8ArBZqp4w3+4rhqZx+jKUfJtfgb6LamsSh7d7j8Rump/Rk14SX70c+43Wafa8setbvP7y5e1riXx1me2D8mjm26bHamUS0/gItOw7l2pLzXAjFKWcLOHh8O1GSFKXJteTaC2yUFvZTx3r96DqHS7NelpwliSeOLi3z/Aya/T9XHfhY2ks4aX4nNr2x9qL/ALMvzLLNdXZHdc3HPemvjxF3N6XorteVsH6ycoPEoyXY+TTX788jZtXpRZRLHydSjhYkrGmu/sPKbEzTcpwmpw+jYk08wfl3c/Yez2ho1ZHvTXDyKia5um9JUotZ00JNfbnlPzW6eh2F6artPFwWlrsry3GLtcd1t5bTUePtPB7X2XuRb5Y/M4desaDv9HH25fwgrP6ur/xM/wDQN/whLP6uh/ipf7Z8fr18X3fFHrej3o+1muhGzTxqdU3JdZO+uKi4yaeY5c+x/VJ3keo9dZ/CHn/V0P8AEy/2z23RPp/ptpV/Nt1XxWbNPY1vx+9F/Xj4r2pHltkegWtYes1U7H216ddXHy35Zb9iR7TZPQzRaPjptLXXJLHWNOdr/tzzL3MvDf2nLX01tMC9oDfbLTyaWSXVFlcC2MOJ6FycUiiMcE91l/aSlAnqVpKiGRzpwWVciF8zPfdeuzHqYmQ22yyY2dGHhjkAAC0gAAAkjJtHZFWoSVsM7ud2SbjZDPPdkuK/A1IaFZsOJV0S3P0WptisrhJJ8u6Ud1o8Xt/0V6yyyVkL67nJ5+cts3/fJY+J9R3gUzG8GFazlyj4fb6ONpR/mrl+xZTL8JHNs2PfTL5+i+vd571c0ve1g/QnWh1hlfiz20nyL6eD6CdBK7oR1GpcLYPjXRGSlHztx/l9/ce6ewNKlurSabdfNKirD+BbRiCxGMYpvOIxUVl9vAtyPHixwmiy5Ll3ed2l6ONDbGXV1dRa4y3JQnNQU8eq5Ry1jPNI+Ka2brnOq6pxnXOUJx54lF4Z+ktOeU6XeiqvXX9fG96ecoRjYlUrFOUeCn9JYeML2GHNxY3xO7Xi5LPL4kq6Jcm4PxyinUbPkn6sZSj2PB7bpn6K56GmN0b+vg57lmKdx15XqyfrPKeGvd3nnKNVhYT5JHJlvHs6pZk4sYYecNY95OO0bFynLHi2zsW6jPNJ+aR7v0bdCYat/wAq2TGzSyy1q5WW6eUX3QxJdavJcO/sFjd0V8tltGUliXFPnxl+Z9Y6NegmvV6KjUS1duns1FXWut1RsjFNvcae8nxjuv2nsp+hHZO8pKm5KMk9xaixwl92WcvHk0e4hLdSjHCjFKMYpJJJLCSXYsGkxR1PiGr/AIOeqT+a1ummv1kLa37kpGjZXov21pZR6i6mCg0046l7vPOcOGe/s7T7UtQS60OkbZtlWX9TH5V1XX4xZ1Lk63x4NZS448C6bJMrkhwlTAk0BaXmYJosLXWSjXk7Lk5dIQRZJJIi4YJyeUSpCqwjeiqNnEm5ZK13TtSkUWRNM3hGaxmuLPJUxiA1ZmAZDIGaYyKJioRyDBoABZJREkXKoLTkWxLcZRTEtizGtItp4GmDMtcy2EzLJpGpS4ce3n5HF1/QfZ+ob63R1KT+vUnTP2uDWfadJTZppRllJ9tJXC2J6LdnaazrFVK6Wcw+USVsa/2Y4Sfm02eunYVQY5mMkjXe1TuI9aQnEiXpG2uuzJY6+4xVT4ml2k2KlT5BvEYzyWJEmhkBuIwDzcLss0QZhqNdVh25Ry41bYzNOzsNcuRz7XxFj3GRDQo8SOcM1QsaM01kulYEVnsHOxXuyuGBxjk1zgu0p4LkXMtpsVOBE2R4oyzgOZbKzRZJorJxHSGBxiSSJwRNqtHCotRDJNMzqoGSjASLIyRNVDUC+KKIzL4sirhqJbCZXhllaM6uNVdg5WFWMFfWGel7XyZWwUgGSNbJ5FFCU+wAsqZthyMdUTVFmeS4JMCMmAjeWoZopXEw12HQ0UsnoZxx4tUlwMs68s03WcDnvUcTPGVeVSccEJyJbxGVWeRpP6zQTNVSSRm6vBbCY8hEdQsmbBvlgzWVjxv0WUQhMclkoTL4IqzSVMogiyyPAriitlpbFkiESxImqImivBOKFQmhEkhMlSEJ8TXCzBkSwScxWbOXToK0jZqUuRhdxByz2k9B9bo/LUycLzlJtE4ajArxjrdONvEk7TnxvCy0noV1uj1vcVufHJiruLN8XQfU6mmsyaFI5WkvwzYruJlljqtccuzYBUrgM9K28pQdGkAO/kcmJXswdoAPDwWXlei2sAFThTIxEAQJilyYAEFZZIlAANGadvIpiMAgqUC6IAKnEZAACNMEACNCRAQFQhIjEAGSxlPaABBV0CyYAR9mURy5AAqcOl8ToxfIAMuRpg0oAAw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pic>
        <p:nvPicPr>
          <p:cNvPr id="15" name="Picture 14" descr="ISAC-Logo-Final-Color.jpg"/>
          <p:cNvPicPr>
            <a:picLocks noChangeAspect="1"/>
          </p:cNvPicPr>
          <p:nvPr/>
        </p:nvPicPr>
        <p:blipFill>
          <a:blip r:embed="rId3" cstate="print"/>
          <a:stretch>
            <a:fillRect/>
          </a:stretch>
        </p:blipFill>
        <p:spPr>
          <a:xfrm>
            <a:off x="307975" y="275621"/>
            <a:ext cx="1546583" cy="952696"/>
          </a:xfrm>
          <a:prstGeom prst="rect">
            <a:avLst/>
          </a:prstGeom>
        </p:spPr>
      </p:pic>
      <p:sp>
        <p:nvSpPr>
          <p:cNvPr id="2050" name="AutoShape 2" descr="data:image/jpeg;base64,/9j/4AAQSkZJRgABAQAAAQABAAD/2wCEAAkGBxAPEBQUDw8QDw8QFRUVGRcQEBQQFxUYFBQXFhUVFBUYHCggGBwlHRYUIzEhJSkrLi4uFx8zODMsNygtLisBCgoKDg0OGhAQGiwkHyQsLCwsLCwuLCwsLCwsLCwsLCwsLCwsLCwsLCwsLCwsLCwsLCwsLCwsLCwsLCwsLCwsLP/AABEIAMgA8AMBEQACEQEDEQH/xAAcAAEAAgMBAQEAAAAAAAAAAAAAAQcEBQYIAwL/xABKEAABAwIBBwYJCgQDCQAAAAABAAIDBBEFBgcSITFBYRMiUXGBkRQXIzJUYpKhsRYzQlJygpOiwdEkU7LCNGNzFSVDVYOU0tPw/8QAGgEBAAMBAQEAAAAAAAAAAAAAAAMEBQIBBv/EAC0RAQACAQIFAwQCAQUAAAAAAAABAgMEERIUITFRBRMiFUFSYTJxkSMzQoGh/9oADAMBAAIRAxEAPwC8UBAQEBAQEBAQEBAQEBAQEBAQEBBrsYxymo26VRMyO+wE84/ZaNZXdMVrztWEd8taR8pV/jOdpoJFHT6Q+vO7RHYwa+8jqV/H6fP/ADlRv6h+ENL/ALSx/ENcYqGsP8tng7esONiewqb29Ni6Sg49Tk7Py7N7i82uQgk/zagvPbe6953DXpEHJ5rd3xfm9xWHnRsBI/kzWd2bF1GtxW7uZ0eWvZOH5Z4phsnJ1IkkA2x1Nw4jpbIdfbrC8tpsOWN6f+PaanLinay38nsbhr4BLAdR1EHzmO3tcOlZOXFbHbhlq4stcld4bNRpRAQEBAQEBAQEBAQEBAQEBAQEBAQYOLYvBSR6dRK2Ju651ng0bSepd0x2vO1YcXyVpG9pVjjWciqq38jhsLmaWoO0dOV3EN2MHf2LSx6KlI4sks3JrL3nhxwnB82NTUO5XEJywu1loPKyu+086h7+xeX11axtjgpobXnfJKwMGyUoqO3I07A8fTeNN/tHZ2Kjkz5L95X8enpTtDdqFMICDX43g0FbEY6hge07D9Jp+s07iu8eS1J3qjyY63jaysMjWS4Ti7qSR2kycaN9gdYF0T7bj5w7StLUTGbDF4+zO08ThzcE/db6ymqICAgICAgICAgICAghBrsTx2lpf8RURRHoc4aXsjWu6Yr37QjvlpXvLla/OnQx6omTTn1Whg73Ee4K1TQZLd+irfX447dWjqM70h+bomN4vnLvcGD4qevp3mUE+o+IYT87FadkFMOx5/uUkenU8y5+oX8IbnYrRthpj914/uSfTqeT6hfwy4M7sw+coon/AGJnR/FrlxPp0faXUeoz94ZdfnbaYfIUr2znV5VzSxvHVrd1WC5r6dO/yno6v6jG3xjq5TBqP/a9QX1+IMi128o4B7h9WMHmtH/1irOW3sV2x1Vsdfftvey58CwOlo49GmjawEC7hznO4udtKx8mS95+UtfFipSPjDZqNKlAQEBAQV3nGptHEMMlbqJmEZP/AFIy34vV3TW/0r1/Shqq/wCpS37WIqS+ICAgICAgICAgIIQchlLnCo6O7WHwmcfQjcNEH136wOy54K1h0eTJ17QqZtZTH0jrKtMcy/r6u4Evg8Z+jBdve/zj7lp4tHjp17s3LrMl+nZy3xKtxGyrM7oR4lBCAgICAg2OEY5VUZvTTyRD6oN2nrYdSiyYaX/lCWma9O0rBwDOvrDa6HV/Mh/ujP6HsWfl9P8AvSWhi9Q+14WRhuJQ1LA+CRkrDvab24HoPBZ1qWrO0w0KXreN4llrl2ICAg4/LOLla7DI/wDOkk7ImtN+8hWsE7UvP6Vc8b3pH7dgqq0ICAgICAgICAgxMTxCKmidLO8Rxt2k/ADeeC6pSbTtDi94pG8qZywzgT1t44NKnptlgefIPXI2D1QtjT6KtOtussjUay1+lekOLV5SSjxCCWgkgAEkmwAFySdwG9eTOz2I3Z+KYLUUjYzURGLlg4tDvOs217jd5w2rjHlrffhlJkxWpHyhr1IiEBAQEEoCDNwjFp6OTlKeR0b99tjgNzhsIUeTFXJG1kmPLbHO9Vx5F5fRV9o5gIKrovzZOLCd/qn3rG1Gktj6x1hsafV1ydJ7uzVRcSgIObazl8WLvo0VOG/fqHEn8sY9ym7YtvMoP5Zf6h0ihTiAgICAgICAgwsXxOKkhdLO7RjYLnpPQAN5K6pSbztDi94pG8qEytynmxKXSk5kTb6EYNwwHeel3SVvYNPXFH7YWfUWyz+miVhXEBHrrclsgqqvs938PTnXpvbcuHqM1X6zYdap59ZXH0jrK3g0dsnWekOwxCtw3J9uhTRCorSNriHOHGR9uaPVFrqnWuXUzvadoW72xaaNq9ZVljWM1FbJylRIXu2AbGtHQ1u4LUxYq442qzcuW2Sd7MBSIkICAgICAgIJB6NRHRu4pPV7E7LdzdZdmoIpqxw5bUI5CfnPVd63Hf8AHH1ek4PnTs1tJq+L43WMs9oiDX4ThxgMznOD3zyukJAtqNmsba+5rWjsvvXdrcW36cUrw7/tsVw7EBAQEBAQEH5c4AXJAA1knVZI6kqHzg5VHEJ7Rk+Cwkhg+udhkI47ugda3NJp/brvPeWFq9R7lto7Q5VXFQQZOG4fLUyCKCN0kjtzejeSdw4ri+StI3s7pS152hb+SGbmGltJV6NRPqIBHk4+oHzjxPcsfPrLX6V6Q18GjrTrbrLXZdZxRHpQUDgX6w+Yaw31Y9xO3XsHHdJptHxfK/ZHqdZt8aKpc4kkkkkm5JNySdpJO0rWiIjsypnfuhevBBCAglBCAgICAgkG2w2I6NVuISY3exOy8s3GVfh8JjlP8VABpeu3YHj4Hj1rC1en9u28dpbekz+5Xae8OyVRcEBAQEBAQEBAQV/nayhMEApozaSpB0iPoxjUfaOrqBV7Q4OO3FPaFDXZuCvDH3U2tpjIQb/JPJSoxJ5Efk4mmz5XC7W8APpO4X7lXz6muKOvdYwae2Wei78n8ApsPi0IGhu9z3W0n23ud38AsTLltltvLax4q4o2hW+cHL4z6VPROtDrD5GnXJ0tZ0N47/jo6TSbfO/+GfqtXv8AGiurLSZog3eTmStViB8gy0YNjI/msHC+88Aq+bU0xd1jDp75OzvsOzSQgfxFVJI7oia2NvVr0ifcqFvUbf8AGF+vp9fvLaeK7DrbJ79PKlR8/lScjjazEc0kJF6aqkjd0StbI3q1aJHvUlPUbR/KEdvT6/aVfZR5L1WHuAnZzHGwkZzmHhfceBWhh1FMvbuz82C+KerSqdAICAgICDY4Di8lFUMnj1mM6xe2k0+c09YUWbFGSsxKXFknHaJh6Noatk8bJIzpMkaHA8CLr521ZrO0voa2i0bw+68dCAgICAgICCHOABJNgNetHk9HnHKnGDXVcs2vRc6zAdzG6m+7X2r6LT4/bpFXz2fJ7l5lqlMhdfkNkTJiDuUlvHSNOs7DJba1nDpKparVRj6V7rmm0s5J3nsu2ipI4I2xwsbHGwWDWiwCxrWm07y2q1isbQqfORlxy5dTUj/IC4ke0/OH6rT9XpO/46mk0u3zv3Zer1XF8KdldrSZwg6PIXJk4lU6LiRBEA6QjbYnmsB3E2PcVW1Wf2q9O8rOmwe7br2X3S0zImNZGxrGMFg1osAB0LBmZmd5blYisbQ+y8dCAg+FdSRzxujlYHxvFiHC4IXVbTWd4c2rFo2l5+yxyedh1U6K5dG4acbjvaTsPEbFvabPGWm/3YOowzivt9miVhXEBAQEEoLezN4yZIJKZ550BDmcWPvcdjh+YLH9QxcNuKPu2NBk4qzWfssZZ7QEBAQEBAQEHMZx8S8Gw6Yg2dKBEPv6j7rqxpaceSIVtVfgxyoFfQMF2mb/ACKdXu5WcFtIw9RlI+i3oHSexUdXqvb+Ne67pdL7nyt2XbDE1jQ1jQ1rQAA0WAA2ABYszv1bMREdIVrnQyy0NKkpnc4giV4Pmg/8NvE7zu7dWlotNv8AO3/TO1mp2+FVUrWZIgIL0zWYYIMPY63PqCZCeB1NHYAFg6y/Fln9N3R04ccft2CqrYgICAg4DPHhoko2TAc+nePZks1w7ww9ivaDJtk4fKhr6b04vCmVtMYQEBAQEHT5uMR8HxGHXZst4j9/Z7w1VdbTixT+lrR34csL+WC3hAQEBAQEBBVue2s1U0I2EySnsDWs/qetP06vWbMz1G3SKuWyDySdiU133bSxEabhq0jt5Np6ek7h1q1qtTGKNo7qul085Z3nsvangZGxrI2hjGAABosABsAWHM7zvLciNo2hy2cPKsYfBoxkGqmBDPUG+Q/p0nqKs6XT+7br2hV1Wo9uu0d5UU5xJJJJJNySbkk7STvK3YiNtoYczvO8oXrxCAgtHCc6MFPBFF4JKeSjay4eyxLQASFlX0F7Wmd2pTX1rWI2ZXjdg9Dm9ti5+nW8u/qNPB43YPQ5vbYn063k+o08Hjdg9Dm9tifTreT6jTweN2D0Ob22J9Ot5PqNPB43YPQ5vbYn063k+o08NXlPnHhraSSAUsrDIAA5z2kAgg3IHUpcOhtS8W3RZtbW9JrEK4WkzRAQEBAQfuGZ0bmvb50bg4dbTce8Lm0bxMS6rO07vT0Eoe1rm7HAOHURcL5qY2nZ9LE7xu+i8eiAgICAgIKpy8wmXEcXjp4tWhC3Sda4Y0uJLiO3ZvK09LljFhm0szU45y5orCysJw2KlhZDC3RjjFh0npJO8lZ17ze28tCmOKV2hGM4nHSQPmlNmRi/Enc0cSbBe46Te0VgyZIpWbS87Y3i0lZO+abz3nYNjRuaOAX0OLHGOvDD5/LknJbilgqREhAQEEoIQEBAQEBAQEBAQEBAKD0fklNp0NM7phj9zQP0XzeaNrzD6PDO+OJbZRpRAQEBAQEGPDRRskfI1oEkuiHO3kMFmjqFz3le7zts5isRO77leOlL51cpPCajweJ3kacnSsdT5Nhv9nZ1krY0ODhrxT3lja3Px24Y7Q4NaCgICAgIJQQgICAgICAgICAgICCUHoXIE/7spf8ASHxK+d1P+7b+30Om/wBqv9N+oU4gICAgICAg5rL7KDwCkc5ptNLzI+sjW7sGvuVjTYfdvEfZW1Wb26ft5/W/EbMGZ3F68EBAQSg2sOTVc9ocyknc1wBBDCQQdYIUM58UTtMpowZJjs/XyWxD0Ko/DK85nF+T3lsvg+S2IehVH4ZTmcX5HLZfB8lsQ9CqPwynM4vyOWy+D5LYh6FUfhlOZxfkctl8HyWxD0Ko/DKczi/I5bL4PktiHoVR+GU5nF+Ry2XwfJbEPQqj8MpzOL8jlsvg+S2IehVH4ZTmcX5HLZfB8lsQ9CqPwynM4vyOWy+D5LYh6FUfhlOZxfkctl8HyWxD0Ko/DKczi/I5bL4PktiHoVR+GU5nF+Ry2XwfJbEPQqj8MpzOL8jl8nheeRlM+Kgp2SNLHtjAIcLEHXqIWHnmJyTMNvBExjiJbpRJhAQEBAQEBBQmcfHvDa12ibw0942dBsee4dZHuC3dHh9um895YWrzcd+naHLK2qIQEBAQEHorIqflMPpnf5TR7It+i+dzxtktD6LTzvjhu1CmEBAQEBAQEBAQEBAQEBAQEBAQEBBzeX+N+BUL3NNpZPJs6dJwOsdQuexWNNi9zJEK2py+3jmXn4BfQMFKPEICAgIJQXFmcxYSUr6cnn07tIcWSXIPYQ4d3SsbX4+G/F5bOgyb04fCwlQXxAQEBBxGc/KeShijZTv0KiZxN7A2Y3abHpJA7+hXNHgjJaeLspazPOOIivdXXjBxP0n8jP2WjyWLwzucy+Txg4n6T+Rn7JyWLwc5l8njBxP0n8jP2TksXg5zL5PGDifpP5GfsnJYvBzmXyeMHE/SfyM/ZOSxeDnMvk8YOJ+k/kZ+ycli8HOZfLIw3LPFqmaOKOp58rw0eTYbXOs7NwuexcZNLhpWbTDvHqc17RXdebRYdKxZbUJR6ICAgICAgpXO9i/LVjYWnmUrbH7b7F3uDR3rZ0GPhpxeWNr8nFfh8OEV9QEBAQEBBKDaZNY3JQVDJoxpaOpzb2D2na2+7r6Qoc2GMteGU2HLOO3FD0Dg2LQ1kLZYHh7Hd7Tva4biOhYGTHaluGW9jyVyV3hnLhIlAQa/G8YhooTLO/RYNg3uO5rRvK7x47XttVHky1x14pefcosakr6h00vNLtTWg3DGjY0Hf1rfw4ox14YYGbLOS28tYpkQgICAglBY+Z3Ay+V9U8cyIaDL73HzyOoWH3uCzPUMvSKQ0tBi3mbytxZTWSgICAgICDGxGsbBDJK/zYmucfui9l1SvFMRDm9uGsy801dS6aR8khu+Rxe7rcbn4r6SlYrERD5u1ptMzL5LpyICCEBAQSgIM/BsZqKKTTppTG42uNrXAbA5uw7+9R5cVckbWhJjy2xzvWXfYdnceLCppA71oZNH8jh/cs+/p34y0Keo/lDa+Nqit/h6rui/81F9OyeYSfUKeJarEs7biCKakDfWmfpfkaP7lLT078pR39R/GHAYxjFRWScpUyGR2wX1BoO5rdgWhjxVxxtWGfky2yTvaWCpEaEBAQSgIMrCsOkqpmQwi8khsOgdLjwA1rjJeKVm0pMdJvbhh6LwTDGUkEcMfmxttfZc73HiTcr53Jeb2m0vocdIpWKwz1w7EBAQEBAQcLnexPkaERA86peG/dbzn9nmj7yu6HHxZN/CjrsnDj28qVW2xW2yVwV1fVRwgkNcbvI+ixut1uO7tUOoy+1SbJsGL3LxDrM52RwpiKmmZanIDXtaPmyAAHAfVPuPWqmj1PF8Ld1vWabh+VeyvVos5CAgICAgICAgICAgICAglAXm8Pdl2ZtckfAojNOP4mYDUR82z6vWd/YNyxNXqPcttHaG1pNPwRxT3l3CprogICAgICAgpXPBiHK1zYwebTx2+9IdJ3uDe5bPp9NqTbyxtffe8R4cKr6gt7M3g/JwSVLhzpzoN4MZt73E+yFj+oZOK0V8NjQY9qzafusKaJr2lrwHNcCCCLgg7QQs+JmOsL8xvG0qVy8yFfQkzU4L6Q6zvMXB3S3j3ra0urjJHDbuxtTpJxzxV7OJV5SEeIQEBAQEBAQEBAQSgIIQWzm5yEMRbU1jfKajHG4eZ67/AFugbuvZkavV8Xwp2a2k0m3zusxZzSEBAQEBAQEEIPOWV1QZa+qcf5z2+w7QH9K+h00bYqvndRO+SZaglTyih6TybofB6SCK1tCNgPXa7vfdfN5bcV5l9Hirw0iGyUaR+XNBFiLg7Qdd0eK0ywzZB5MuH6LHbTCdTTxjP0eo6urfpafXTXpf/LO1GhiflT/CraulkheWSsdHI3a140SOz9VqUtFo3hl2rNZ2l8V05EBAQEBAQEBAQSgycOoJamQRwRulkduaN3SegcSuL5K0jezulLXnaq4cic30dGRNUls1TqIAHMi+zfznce5Y+o1lsnSvSGvp9HFPlbrLulSXhAQEBAQEBAQEHmzKWMtrakHby8x75HEfFfRaed8Vf6fOZ42yS1zQCRfYSL9W9S27I47vUYXzD6b7JR6ICDW41gVNWs0amFslth2Ob9lw1hSY8tsc71lHkxVvG1oVtjuaiVpLqKYSN+pNzXDqeNTu0DtWji9QjteGdl0Ex1pLhMUweppDaogkh4ubzT1OGo96v481L/xlRvivT+UMBSboxHggICCUEIMzDcMnqnaNPDJM7foNJA+07YO1R3y1p1tKSmK152rDvcAzVSvIdWyiJv1Iuc48C86m9l+xUMvqEdqQv4tBM9byszB8Gp6NmhTxNjbvsNbrb3O2lZuTJa872lo48daRtWGwXCQQEBAQEBAQEBAQUPnQoDDiUhtzZg2Qdo0T72rc0V+LFt4Yetpw5Zny5JwurkqkPSmT2ICqpYZgb8oxpP2rWcO+6+ay14LTD6PFbipEtiuEggICCEGmygyko6JpFTK25HzY573fc/dS4sN7z8YQ5c1KR8lcjCnY7JpUtDFh9IDrmLOe/qAsD1DVxWh7nLxtNt58M/2+YnetdobybNLSHzKmpaePJuH9IUUeo38Qmn0+nmWFJmgH0a8j7VOHfB4XX1KfxcT6dH2s+Xifd/zBv/aH/wBy9+oz+Lz6d+30jzQfWryR6tNo/GQrz6jP4vY9Oj7y2NNmmo2/OT1EnC7GD3Nv71xb1DJPaISR6fSPvLe4fkLhsHm0rHkb5SZP6lBbVZbd5T10uKv2dDFE1gAa0NaNgaAAOoBV5mZ7p4iI7P2j0QEBAQEBAQEBAQEBBxOdHJw1lMJIm3nptJwAGtzDbTb16gR1cVc0ef277T2lS1mH3K7x3hSAK3GK63IvLiXDfJuZy1MTfQvZzCdpYf0PuVPU6SMvWO63p9VOLpPZamF5c4dUAaNSyNx+jN5Mjv1e9Zd9Llr3hp01WO33bYYxS2v4TBb/AFmfuoeC3hN7lfLDq8rMPi8+sg+68P8A6bruuDJbtDi2fHHeXM4pnWpI9VPFLUO4+Sb2uIJ9ys09PvPforX19I7dXMHKvGMWeY6RpibsPIAgNv8AXlOz3FWeXwYY3vO6v7+bNO1OjpMmM2UUR5SueKmUm+hr0Ad+kTrkPXYcFWza2bdKdIWMOiiOt+srBYwNAAAAGoACwAG4Kj3XojZ+keiAgICAgICAgICAgICAgICAgICAgrrLPNu2ocZqItildcujcLMeelpHmn3Hhv0NPrZp8b9YZ+o0XF8qd1ZYjk/WUxtNTTMtv0C5vtC4WnTPS/8AGWZfDen8oa23DWpUTNpcFqpj5Klnffe2F1u+1lHbLSveUlcd7dodJhmbTEJvPZHTt6ZXXPstuq19djr26rNNDkt36O2wTNdSQ2NQ91U/oI5Nnsg3PaSqOTX3t0jou49DSvfq7imp2RNDY2NjYNjWANA7AqczM9ZXYrFekPqvHogICAgICAgICAgICAgICAgIC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4" name="AutoShape 4" descr="data:image/jpeg;base64,/9j/4AAQSkZJRgABAQAAAQABAAD/2wCEAAkGBxAPEBQUDw8QDw8QFRUVGRcQEBQQFxUYFBQXFhUVFBUYHCggGBwlHRYUIzEhJSkrLi4uFx8zODMsNygtLisBCgoKDg0OGhAQGiwkHyQsLCwsLCwuLCwsLCwsLCwsLCwsLCwsLCwsLCwsLCwsLCwsLCwsLCwsLCwsLCwsLCwsLP/AABEIAMgA8AMBEQACEQEDEQH/xAAcAAEAAgMBAQEAAAAAAAAAAAAAAQcEBQYIAwL/xABKEAABAwIBBwYJCgQDCQAAAAABAAIDBBEFBgcSITFBYRMiUXGBkRQXIzJUYpKhsRYzQlJygpOiwdEkU7LCNGNzFSVDVYOU0tPw/8QAGgEBAAMBAQEAAAAAAAAAAAAAAAMEBQIBBv/EAC0RAQACAQIFAwQCAQUAAAAAAAABAgMEERIUITFRBRMiFUFSYTJxkSMzQoGh/9oADAMBAAIRAxEAPwC8UBAQEBAQEBAQEBAQEBAQEBAQEBBrsYxymo26VRMyO+wE84/ZaNZXdMVrztWEd8taR8pV/jOdpoJFHT6Q+vO7RHYwa+8jqV/H6fP/ADlRv6h+ENL/ALSx/ENcYqGsP8tng7esONiewqb29Ni6Sg49Tk7Py7N7i82uQgk/zagvPbe6953DXpEHJ5rd3xfm9xWHnRsBI/kzWd2bF1GtxW7uZ0eWvZOH5Z4phsnJ1IkkA2x1Nw4jpbIdfbrC8tpsOWN6f+PaanLinay38nsbhr4BLAdR1EHzmO3tcOlZOXFbHbhlq4stcld4bNRpRAQEBAQEBAQEBAQEBAQEBAQEBAQYOLYvBSR6dRK2Ju651ng0bSepd0x2vO1YcXyVpG9pVjjWciqq38jhsLmaWoO0dOV3EN2MHf2LSx6KlI4sks3JrL3nhxwnB82NTUO5XEJywu1loPKyu+086h7+xeX11axtjgpobXnfJKwMGyUoqO3I07A8fTeNN/tHZ2Kjkz5L95X8enpTtDdqFMICDX43g0FbEY6hge07D9Jp+s07iu8eS1J3qjyY63jaysMjWS4Ti7qSR2kycaN9gdYF0T7bj5w7StLUTGbDF4+zO08ThzcE/db6ymqICAgICAgICAgICAghBrsTx2lpf8RURRHoc4aXsjWu6Yr37QjvlpXvLla/OnQx6omTTn1Whg73Ee4K1TQZLd+irfX447dWjqM70h+bomN4vnLvcGD4qevp3mUE+o+IYT87FadkFMOx5/uUkenU8y5+oX8IbnYrRthpj914/uSfTqeT6hfwy4M7sw+coon/AGJnR/FrlxPp0faXUeoz94ZdfnbaYfIUr2znV5VzSxvHVrd1WC5r6dO/yno6v6jG3xjq5TBqP/a9QX1+IMi128o4B7h9WMHmtH/1irOW3sV2x1Vsdfftvey58CwOlo49GmjawEC7hznO4udtKx8mS95+UtfFipSPjDZqNKlAQEBAQV3nGptHEMMlbqJmEZP/AFIy34vV3TW/0r1/Shqq/wCpS37WIqS+ICAgICAgICAgIIQchlLnCo6O7WHwmcfQjcNEH136wOy54K1h0eTJ17QqZtZTH0jrKtMcy/r6u4Evg8Z+jBdve/zj7lp4tHjp17s3LrMl+nZy3xKtxGyrM7oR4lBCAgICAg2OEY5VUZvTTyRD6oN2nrYdSiyYaX/lCWma9O0rBwDOvrDa6HV/Mh/ujP6HsWfl9P8AvSWhi9Q+14WRhuJQ1LA+CRkrDvab24HoPBZ1qWrO0w0KXreN4llrl2ICAg4/LOLla7DI/wDOkk7ImtN+8hWsE7UvP6Vc8b3pH7dgqq0ICAgICAgICAgxMTxCKmidLO8Rxt2k/ADeeC6pSbTtDi94pG8qZywzgT1t44NKnptlgefIPXI2D1QtjT6KtOtussjUay1+lekOLV5SSjxCCWgkgAEkmwAFySdwG9eTOz2I3Z+KYLUUjYzURGLlg4tDvOs217jd5w2rjHlrffhlJkxWpHyhr1IiEBAQEEoCDNwjFp6OTlKeR0b99tjgNzhsIUeTFXJG1kmPLbHO9Vx5F5fRV9o5gIKrovzZOLCd/qn3rG1Gktj6x1hsafV1ydJ7uzVRcSgIObazl8WLvo0VOG/fqHEn8sY9ym7YtvMoP5Zf6h0ihTiAgICAgICAgwsXxOKkhdLO7RjYLnpPQAN5K6pSbztDi94pG8qEytynmxKXSk5kTb6EYNwwHeel3SVvYNPXFH7YWfUWyz+miVhXEBHrrclsgqqvs938PTnXpvbcuHqM1X6zYdap59ZXH0jrK3g0dsnWekOwxCtw3J9uhTRCorSNriHOHGR9uaPVFrqnWuXUzvadoW72xaaNq9ZVljWM1FbJylRIXu2AbGtHQ1u4LUxYq442qzcuW2Sd7MBSIkICAgICAgIJB6NRHRu4pPV7E7LdzdZdmoIpqxw5bUI5CfnPVd63Hf8AHH1ek4PnTs1tJq+L43WMs9oiDX4ThxgMznOD3zyukJAtqNmsba+5rWjsvvXdrcW36cUrw7/tsVw7EBAQEBAQEH5c4AXJAA1knVZI6kqHzg5VHEJ7Rk+Cwkhg+udhkI47ugda3NJp/brvPeWFq9R7lto7Q5VXFQQZOG4fLUyCKCN0kjtzejeSdw4ri+StI3s7pS152hb+SGbmGltJV6NRPqIBHk4+oHzjxPcsfPrLX6V6Q18GjrTrbrLXZdZxRHpQUDgX6w+Yaw31Y9xO3XsHHdJptHxfK/ZHqdZt8aKpc4kkkkkm5JNySdpJO0rWiIjsypnfuhevBBCAglBCAgICAgkG2w2I6NVuISY3exOy8s3GVfh8JjlP8VABpeu3YHj4Hj1rC1en9u28dpbekz+5Xae8OyVRcEBAQEBAQEBAQV/nayhMEApozaSpB0iPoxjUfaOrqBV7Q4OO3FPaFDXZuCvDH3U2tpjIQb/JPJSoxJ5Efk4mmz5XC7W8APpO4X7lXz6muKOvdYwae2Wei78n8ApsPi0IGhu9z3W0n23ud38AsTLltltvLax4q4o2hW+cHL4z6VPROtDrD5GnXJ0tZ0N47/jo6TSbfO/+GfqtXv8AGiurLSZog3eTmStViB8gy0YNjI/msHC+88Aq+bU0xd1jDp75OzvsOzSQgfxFVJI7oia2NvVr0ifcqFvUbf8AGF+vp9fvLaeK7DrbJ79PKlR8/lScjjazEc0kJF6aqkjd0StbI3q1aJHvUlPUbR/KEdvT6/aVfZR5L1WHuAnZzHGwkZzmHhfceBWhh1FMvbuz82C+KerSqdAICAgICDY4Di8lFUMnj1mM6xe2k0+c09YUWbFGSsxKXFknHaJh6Noatk8bJIzpMkaHA8CLr521ZrO0voa2i0bw+68dCAgICAgICCHOABJNgNetHk9HnHKnGDXVcs2vRc6zAdzG6m+7X2r6LT4/bpFXz2fJ7l5lqlMhdfkNkTJiDuUlvHSNOs7DJba1nDpKparVRj6V7rmm0s5J3nsu2ipI4I2xwsbHGwWDWiwCxrWm07y2q1isbQqfORlxy5dTUj/IC4ke0/OH6rT9XpO/46mk0u3zv3Zer1XF8KdldrSZwg6PIXJk4lU6LiRBEA6QjbYnmsB3E2PcVW1Wf2q9O8rOmwe7br2X3S0zImNZGxrGMFg1osAB0LBmZmd5blYisbQ+y8dCAg+FdSRzxujlYHxvFiHC4IXVbTWd4c2rFo2l5+yxyedh1U6K5dG4acbjvaTsPEbFvabPGWm/3YOowzivt9miVhXEBAQEEoLezN4yZIJKZ550BDmcWPvcdjh+YLH9QxcNuKPu2NBk4qzWfssZZ7QEBAQEBAQEHMZx8S8Gw6Yg2dKBEPv6j7rqxpaceSIVtVfgxyoFfQMF2mb/ACKdXu5WcFtIw9RlI+i3oHSexUdXqvb+Ne67pdL7nyt2XbDE1jQ1jQ1rQAA0WAA2ABYszv1bMREdIVrnQyy0NKkpnc4giV4Pmg/8NvE7zu7dWlotNv8AO3/TO1mp2+FVUrWZIgIL0zWYYIMPY63PqCZCeB1NHYAFg6y/Fln9N3R04ccft2CqrYgICAg4DPHhoko2TAc+nePZks1w7ww9ivaDJtk4fKhr6b04vCmVtMYQEBAQEHT5uMR8HxGHXZst4j9/Z7w1VdbTixT+lrR34csL+WC3hAQEBAQEBBVue2s1U0I2EySnsDWs/qetP06vWbMz1G3SKuWyDySdiU133bSxEabhq0jt5Np6ek7h1q1qtTGKNo7qul085Z3nsvangZGxrI2hjGAABosABsAWHM7zvLciNo2hy2cPKsYfBoxkGqmBDPUG+Q/p0nqKs6XT+7br2hV1Wo9uu0d5UU5xJJJJJNySbkk7STvK3YiNtoYczvO8oXrxCAgtHCc6MFPBFF4JKeSjay4eyxLQASFlX0F7Wmd2pTX1rWI2ZXjdg9Dm9ti5+nW8u/qNPB43YPQ5vbYn063k+o08Hjdg9Dm9tifTreT6jTweN2D0Ob22J9Ot5PqNPB43YPQ5vbYn063k+o08NXlPnHhraSSAUsrDIAA5z2kAgg3IHUpcOhtS8W3RZtbW9JrEK4WkzRAQEBAQfuGZ0bmvb50bg4dbTce8Lm0bxMS6rO07vT0Eoe1rm7HAOHURcL5qY2nZ9LE7xu+i8eiAgICAgIKpy8wmXEcXjp4tWhC3Sda4Y0uJLiO3ZvK09LljFhm0szU45y5orCysJw2KlhZDC3RjjFh0npJO8lZ17ze28tCmOKV2hGM4nHSQPmlNmRi/Enc0cSbBe46Te0VgyZIpWbS87Y3i0lZO+abz3nYNjRuaOAX0OLHGOvDD5/LknJbilgqREhAQEEoIQEBAQEBAQEBAQEBAKD0fklNp0NM7phj9zQP0XzeaNrzD6PDO+OJbZRpRAQEBAQEGPDRRskfI1oEkuiHO3kMFmjqFz3le7zts5isRO77leOlL51cpPCajweJ3kacnSsdT5Nhv9nZ1krY0ODhrxT3lja3Px24Y7Q4NaCgICAgIJQQgICAgICAgICAgICCUHoXIE/7spf8ASHxK+d1P+7b+30Om/wBqv9N+oU4gICAgICAg5rL7KDwCkc5ptNLzI+sjW7sGvuVjTYfdvEfZW1Wb26ft5/W/EbMGZ3F68EBAQSg2sOTVc9ocyknc1wBBDCQQdYIUM58UTtMpowZJjs/XyWxD0Ko/DK85nF+T3lsvg+S2IehVH4ZTmcX5HLZfB8lsQ9CqPwynM4vyOWy+D5LYh6FUfhlOZxfkctl8HyWxD0Ko/DKczi/I5bL4PktiHoVR+GU5nF+Ry2XwfJbEPQqj8MpzOL8jlsvg+S2IehVH4ZTmcX5HLZfB8lsQ9CqPwynM4vyOWy+D5LYh6FUfhlOZxfkctl8HyWxD0Ko/DKczi/I5bL4PktiHoVR+GU5nF+Ry2XwfJbEPQqj8MpzOL8jl8nheeRlM+Kgp2SNLHtjAIcLEHXqIWHnmJyTMNvBExjiJbpRJhAQEBAQEBBQmcfHvDa12ibw0942dBsee4dZHuC3dHh9um895YWrzcd+naHLK2qIQEBAQEHorIqflMPpnf5TR7It+i+dzxtktD6LTzvjhu1CmEBAQEBAQEBAQEBAQEBAQEBAQEBBzeX+N+BUL3NNpZPJs6dJwOsdQuexWNNi9zJEK2py+3jmXn4BfQMFKPEICAgIJQXFmcxYSUr6cnn07tIcWSXIPYQ4d3SsbX4+G/F5bOgyb04fCwlQXxAQEBBxGc/KeShijZTv0KiZxN7A2Y3abHpJA7+hXNHgjJaeLspazPOOIivdXXjBxP0n8jP2WjyWLwzucy+Txg4n6T+Rn7JyWLwc5l8njBxP0n8jP2TksXg5zL5PGDifpP5GfsnJYvBzmXyeMHE/SfyM/ZOSxeDnMvk8YOJ+k/kZ+ycli8HOZfLIw3LPFqmaOKOp58rw0eTYbXOs7NwuexcZNLhpWbTDvHqc17RXdebRYdKxZbUJR6ICAgICAgpXO9i/LVjYWnmUrbH7b7F3uDR3rZ0GPhpxeWNr8nFfh8OEV9QEBAQEBBKDaZNY3JQVDJoxpaOpzb2D2na2+7r6Qoc2GMteGU2HLOO3FD0Dg2LQ1kLZYHh7Hd7Tva4biOhYGTHaluGW9jyVyV3hnLhIlAQa/G8YhooTLO/RYNg3uO5rRvK7x47XttVHky1x14pefcosakr6h00vNLtTWg3DGjY0Hf1rfw4ox14YYGbLOS28tYpkQgICAglBY+Z3Ay+V9U8cyIaDL73HzyOoWH3uCzPUMvSKQ0tBi3mbytxZTWSgICAgICDGxGsbBDJK/zYmucfui9l1SvFMRDm9uGsy801dS6aR8khu+Rxe7rcbn4r6SlYrERD5u1ptMzL5LpyICCEBAQSgIM/BsZqKKTTppTG42uNrXAbA5uw7+9R5cVckbWhJjy2xzvWXfYdnceLCppA71oZNH8jh/cs+/p34y0Keo/lDa+Nqit/h6rui/81F9OyeYSfUKeJarEs7biCKakDfWmfpfkaP7lLT078pR39R/GHAYxjFRWScpUyGR2wX1BoO5rdgWhjxVxxtWGfky2yTvaWCpEaEBAQSgIMrCsOkqpmQwi8khsOgdLjwA1rjJeKVm0pMdJvbhh6LwTDGUkEcMfmxttfZc73HiTcr53Jeb2m0vocdIpWKwz1w7EBAQEBAQcLnexPkaERA86peG/dbzn9nmj7yu6HHxZN/CjrsnDj28qVW2xW2yVwV1fVRwgkNcbvI+ixut1uO7tUOoy+1SbJsGL3LxDrM52RwpiKmmZanIDXtaPmyAAHAfVPuPWqmj1PF8Ld1vWabh+VeyvVos5CAgICAgICAgICAgICAglAXm8Pdl2ZtckfAojNOP4mYDUR82z6vWd/YNyxNXqPcttHaG1pNPwRxT3l3CprogICAgICAgpXPBiHK1zYwebTx2+9IdJ3uDe5bPp9NqTbyxtffe8R4cKr6gt7M3g/JwSVLhzpzoN4MZt73E+yFj+oZOK0V8NjQY9qzafusKaJr2lrwHNcCCCLgg7QQs+JmOsL8xvG0qVy8yFfQkzU4L6Q6zvMXB3S3j3ra0urjJHDbuxtTpJxzxV7OJV5SEeIQEBAQEBAQEBAQSgIIQWzm5yEMRbU1jfKajHG4eZ67/AFugbuvZkavV8Xwp2a2k0m3zusxZzSEBAQEBAQEEIPOWV1QZa+qcf5z2+w7QH9K+h00bYqvndRO+SZaglTyih6TybofB6SCK1tCNgPXa7vfdfN5bcV5l9Hirw0iGyUaR+XNBFiLg7Qdd0eK0ywzZB5MuH6LHbTCdTTxjP0eo6urfpafXTXpf/LO1GhiflT/CraulkheWSsdHI3a140SOz9VqUtFo3hl2rNZ2l8V05EBAQEBAQEBAQSgycOoJamQRwRulkduaN3SegcSuL5K0jezulLXnaq4cic30dGRNUls1TqIAHMi+zfznce5Y+o1lsnSvSGvp9HFPlbrLulSXhAQEBAQEBAQEHmzKWMtrakHby8x75HEfFfRaed8Vf6fOZ42yS1zQCRfYSL9W9S27I47vUYXzD6b7JR6ICDW41gVNWs0amFslth2Ob9lw1hSY8tsc71lHkxVvG1oVtjuaiVpLqKYSN+pNzXDqeNTu0DtWji9QjteGdl0Ex1pLhMUweppDaogkh4ubzT1OGo96v481L/xlRvivT+UMBSboxHggICCUEIMzDcMnqnaNPDJM7foNJA+07YO1R3y1p1tKSmK152rDvcAzVSvIdWyiJv1Iuc48C86m9l+xUMvqEdqQv4tBM9byszB8Gp6NmhTxNjbvsNbrb3O2lZuTJa872lo48daRtWGwXCQQEBAQEBAQEBAQUPnQoDDiUhtzZg2Qdo0T72rc0V+LFt4Yetpw5Zny5JwurkqkPSmT2ICqpYZgb8oxpP2rWcO+6+ay14LTD6PFbipEtiuEggICCEGmygyko6JpFTK25HzY573fc/dS4sN7z8YQ5c1KR8lcjCnY7JpUtDFh9IDrmLOe/qAsD1DVxWh7nLxtNt58M/2+YnetdobybNLSHzKmpaePJuH9IUUeo38Qmn0+nmWFJmgH0a8j7VOHfB4XX1KfxcT6dH2s+Xifd/zBv/aH/wBy9+oz+Lz6d+30jzQfWryR6tNo/GQrz6jP4vY9Oj7y2NNmmo2/OT1EnC7GD3Nv71xb1DJPaISR6fSPvLe4fkLhsHm0rHkb5SZP6lBbVZbd5T10uKv2dDFE1gAa0NaNgaAAOoBV5mZ7p4iI7P2j0QEBAQEBAQEBAQEBBxOdHJw1lMJIm3nptJwAGtzDbTb16gR1cVc0ef277T2lS1mH3K7x3hSAK3GK63IvLiXDfJuZy1MTfQvZzCdpYf0PuVPU6SMvWO63p9VOLpPZamF5c4dUAaNSyNx+jN5Mjv1e9Zd9Llr3hp01WO33bYYxS2v4TBb/AFmfuoeC3hN7lfLDq8rMPi8+sg+68P8A6bruuDJbtDi2fHHeXM4pnWpI9VPFLUO4+Sb2uIJ9ys09PvPforX19I7dXMHKvGMWeY6RpibsPIAgNv8AXlOz3FWeXwYY3vO6v7+bNO1OjpMmM2UUR5SueKmUm+hr0Ad+kTrkPXYcFWza2bdKdIWMOiiOt+srBYwNAAAAGoACwAG4Kj3XojZ+keiAgICAgICAgICAgICAgICAgICAgrrLPNu2ocZqItildcujcLMeelpHmn3Hhv0NPrZp8b9YZ+o0XF8qd1ZYjk/WUxtNTTMtv0C5vtC4WnTPS/8AGWZfDen8oa23DWpUTNpcFqpj5Klnffe2F1u+1lHbLSveUlcd7dodJhmbTEJvPZHTt6ZXXPstuq19djr26rNNDkt36O2wTNdSQ2NQ91U/oI5Nnsg3PaSqOTX3t0jou49DSvfq7imp2RNDY2NjYNjWANA7AqczM9ZXYrFekPqvHogICAgICAgICAgICAgICAgIC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028" name="AutoShape 4" descr="data:image/jpeg;base64,/9j/4AAQSkZJRgABAQAAAQABAAD/2wCEAAkGBxQTEhQUEhQWFhUWGSAaGRgYGR0cGxwfHR4dHCIeHxwdHSggHx8nHBwcITIkJSsrLi4vHB80ODMsNygtLisBCgoKDg0OGxAQGywkICYsLzQ3NC8sLCw0NDQsLCw0MC8vLDcvLCwsLC8sLCwsLCwsLDQsLCwvLCwsNCwsLCw0LP/AABEIAOAA4QMBIgACEQEDEQH/xAAcAAADAAMBAQEAAAAAAAAAAAAABQYDBAcBAgj/xABGEAACAQIDBQUFBQUGBgEFAAABAgMEEQASIQUGMUFREyJhcYEHFDKRoUJSYsHRI3KSseEWM1OCorIVJEPC0vCDJURjc/H/xAAZAQADAQEBAAAAAAAAAAAAAAAAAgQDAQX/xAAuEQACAQIEAgoCAwEAAAAAAAAAAQIDEQQSITFBURMiMmFxgZGxwfCh0QUjUkL/2gAMAwEAAhEDEQA/AO44MGDAAYMGDAAYMGDAAYMeE2wl2hvEiaR989fs/Pn6YAHZwuq9twp9rMei6/0xK1W0JZjZiTfgo4fIccbVJu/K+rWQePH5frgA2qjedvsIB4sb/QY0JtuTt9u3kAP64eU+7cQ+Is/0H01+uNqojp6eNpWVURBdmtewH1wASPbyv9qRvIk4PdJT9iQ+hxdU8yuquhBVgCpHAg6g4T7wbzJSNGskUrdqwVCgQgsdMurg34cra46otuyONpK5O+5yj7Eg/wApwdrKvORfVhiioN54pJ/dnSWGbLmCSqBmHVSrMDwPPkehxkrt44opWidZe6oYusbugzX0JQHKe7fW2O5JbWOZkT8O2pl4SE+dj/PXG/T7zuPjQHy0P542V29s6b/r05PQsob5GxxsVG7kTfDdPI3H1xxprc6mnsZKXb0L8TkPRtPrwwzU31GJKr3ckXVCHHyPyP640IKqWE2BZTzU/occOl7gwgoN5FOkoyn7w4fqMPUcEXBBB5jAB9YMGDAAYMGDAAYMGDAAYMGDAAYMGDAAYMGDAAY1dobQSFbudeQHE41tsbXWEWGrngOnicSqJJPJzZjxPID8hgAzbS2tJMbcF5KPz642tnbvO9jJ3F6faP6YdbL2OkIzGzP948vLp542apTIhEUuQn7a5WI8r3GADTlqKakyKzIhdgq3+JiTbzt1PAY+N7a2eGmklpwhaNSxDgnQW4AEcrn0xFbr7QWL3unqou2rQxUEoZHmBvYHj3AddSFCsMdB2fP28CtJGULrZ42GoPBl8Re4vz441lDIzNSzIgNqbXqo6On2jDUvJmKiSFlTIb3BUBVvowy8zre+mtVvnleGKFzlWeVFe5tZB+0fXl3UIv44l9w6aJJJaOpIZ6Wa8IdjY5uBCXys2lwbEjObYqNsUTTVcAen7SCMMSW7MrnbIFOVmucq5+XEi2NJWUkuX1CRu4/fMRezzawill2c0qyCMkwOrBgy8StxpcA3t+8OWPr2oE59nZQC3vK2BNgTdbAmxsL87HDXeXdUzyU8kDJTvAbhwtzy7uUFQRpzPXqcZd4N2nqmp2edVMDK4tHxcWJJu/wkgd3iOpxxSjnUjrjLK4k/u85rtptUTAQyUimMQXzN9oZi1hcd9hoPu+tbvRUCGkqZQAGETa8ycpC3PmcaNbusWqo6uKbsp1XK9kukmlu8uYH68l6Xxk3x2VPU07wRNGM4GYtmB0IOlgdDbCtxlJcjqTUXzFu4uxEbZcCSrfN+08dXLrr5ZRjT9ou2HhnpuxJUoymZlP2GayoRwIaz8fu4q9lI0NMitGbxIFyoc18oAuOHnbELvREZNn1lQQRK1QhKsCGVUcRxqQRcdw5/85w0Hmnd8/c5JWhZcvY6PWVSRI0kjBUUXLHgBhXsvatNXpdLsPxIynpoSBz0uDiH36qJpaVGlUoZmVKen58rySDmxGgX7OYc+HQdhbPWlpoorgCNBmPDXizHzNzhJQUY3e4yk3K3AUbR3cIuYjmH3Tx9DzwtodoSQNYXtzQ8PlyOPd397Z5WnkWFpaNJCFkX+9Ate4SwzqONh3gCB3tcUTQQVkSyxm4a+WQAjgSOBAJFxhZQcdxoyUtjZ2ZtRJhpo3NTx/qMb2IOrpZIHF7gj4WHPyP5YpNi7aEtkfR/o39fDCDDjBgwYADBgwYADBgwYADBgwYADCzbW1RCthq54Dp4nGztKtESFj5AdTiMRXnl6sx9B/QYAPaOleeSw1J1Zjy8TixpKNYUIRbm1+V2PmdPyx9bPoliQKvqeZPXGht3eKGkaIT3VZSQHtcKRY97nY34+GOpNuyON23Jha33mvkpNpJkFgYYgx7NxbXMRbO3TlowtfGlvVsH/hhWuoCURWAliuSpBIA06X0seFwRa2KTfHYS10CyQMO2j78Eikaka2zDkSBryIBwtpZajadKkE0LQrmAqHYWzZGByxrxuxUXJsBra+KIy2fDijFrdceDPjeumdaujraRC8rd14l4uluJ5aA2JOgOTpik2fTVDTdvOVjGQoIUJbQkG7sdCwtplAtc6m+MO8m9VPQoA5u9u7EvxEfkPE/XEUrbT2tqD7tSnhxAYf7pPouJ5VdLFtLCOSzydo838cyn2hvFs2iZjdDKdW7Nc8hP4m+neOED+0apnJWhoy34mDP8wlgP4sPdh+zujpwCyds45yWI9EHd+dz44rY0CgBQABwAFhhOs92a5sPT7Mc3jovQ5qse3p9SVgHnGP5Zz88e/wBkNrNq1eR5SyfkAMXNdvBSw/3tREh6Fxf5XvhVJv8A7PH/ANwD5K5/7cMqMnzFeOtsoryROf2O2sNRtAnzll/MHHhpNvQ6rIs46XjP+4Kfrijj9oOzz/17eaP/AOOGVFvLSS6R1MTHpnAPyOuB0ZLgwWOb3UX5IiRv/W02ldRWH3lDJ9TmUn1GKHZO/VDVWUvkY2OSYAag3FjqpIIB44qjYjqDiY25uHR1Fz2fZOftxWXXxFsp9RhLSWw3SUJ9qOXvX6Mm1d2O2qYakTMTExZY3s0evS1mHIjU8Bywo3/2pJK0ez4AyyVDWZ2BC5Bqcp4MDre3IEc8Jn2ZtLZXep394ph9ixIA8U4r5obdcUexN56PakfZSqA517N+o+1Gw425EWYY1hW1WbgZVsG1Fypu65r55G1sXZE1M6U0bBqRVLFmUZ7m47O4IBuTmva4ta5vp9b3baSgpVMZVWFhFGBowW11tyXLz5aeRyzN7hDJITUVIvcksCVAHdGthl0sW463Y88SW/1C6ULSzEPU1Lol11VFuXEafhGUXP2jr0xrFZpK5JJ5YuxfUzLVU8bslhIivlPFcwvx6i/HErtTZzQN+H7Lf+8DhjLK8jRU1I2X3fL2supVbLYRZb2dmHEfZGuhtigmgEkeSWxJGtuvUX144ykrGidxdsHa/aDI/wAY/wBQ/XDnEHXUrwSWvqNVYc/HFbsfaImS/Bhow/PyOFOm/gwYMABgwYMABjwnHuEu89dkjyA95+P7vP58PngARbar+2k0+FdFH5+v6YpNhbN7JLn421Ph4YS7s0Gd87Dupw8T/Tj8sOF24hqTThJCVAvIqlowxBORmHwsFAOv3h1F+pNnG7DXEH7WNpQLAsM0Tuz96Nl7oUi4vnIIvYnu2Oh5aYvMLBJTVsTgdnPGGKsPiGYcvPX64am8srs5NXVjgeyNt1FMb08rR9QNVPmpuD8sXWyPau4sKqEN+OI2P8LafUYh94oAk75ad6dL2VJM17dbvxvx6eeFuPSlThNXaIVOUdEzs+yKXZNbP7xGFaY94xuSCT1MbGxt4XGLKrqkiQvIyoijVmIAGPzOjkEFSQRqCDYg+BHDHV9wd6/fFajrAJGKnKzD41HFWH3gNb87dRrJUwyhqtitYmVSyk/A+N4Paoq3Wjjzn/Ek0X0XifW2Of7W3kqqm/bTuwP2Qcq/wrYfPHu9eyPdKuWAElVIKk8crAEfK9vTCnFVOnBK8USznJuzPAMe4MGNRAx4Rj3BgAYbK27UU39xM6DoDdf4Tdfpi92B7VDotZHp/iR/mn6H0xzLGSmgaR1RAWZiFUDiSdMZzpwluhozlHY/SOzdoxToJIXV0PNT9D0PgcS29+4MdTeWC0NRxuNFY/itwP4hr54w7rbrxbMjNRUz2e3f7xWMX5W+2eQvz4AYS7e9qpuVo4wB/iScfRP1Ppjz3Rzu0dUX08TKj1r2ZZboLWrEVrxGSPhYNdyPxgDL6g68xzwu3x2ps11VKmYN2TZhHE12uBYA5NRx6jHJNqbwVNR/fTu4+7ey/wAK2X6Y1NnxlnXLEZgCLxrm7w+73O8L+GKIYXLq2YVcTnbaSV/ux1jc3eM1NQsNHB2NJEGaQnVmLXtc62JY5uJJsdcbW/dfDSyR1AdjVqR2cdywZT3WXJeyhgfi43Ate1sfe1KqalpIRQUqxdrZSHspiZ7AFgRY6m1yeNuN8bG625qwN7xUN29U2pkbUKT92/8AP5WGmMm4p5vxz8RrO2UZFo66nDpoeV9GRhoVYciDoRidoKpoJb2OmjDw5jFRQbIEc882ckykd0d1BYAXy31c21Y62sMLN6aCxEqjjo35H8vljB2voaq/EpI5AwBBuCLjH1ie3VrrgxE8NV8uY+evrihxw6GDBgwAGITalSZZmI1ubKPDgPnx9cVe3ans4WPM90ev9L4nd26XPMCeCd715fXX0wAVOzaURRqnQa+fPERVUW1YHmhpBE0csryLMbZl7RsxBueV7XsdOHQVz7chWoNO7qrhVYZmAvmLCwudSMtz+8MMWYAXPDrh4yceArSlxOctsCqojFUGtklneZEaIklHDsAygFjewu17aAcBizqaqlolGYxwLI5toFBY3JJsPDifDGtsikpJpPfachywZcwJK3J7xCn4W0sSLXB1viHqf/q21cnGlp736EA6/wAbafurgq1HtxNsLQjJtvSKV/vidH2rC00DiF0DsvccrnUX5256cD/PHFdt7jVlOHkkVWRblpA4t5nNY39Md3AtoMTu+W6xrkRe3eILc5QAVY8iwuCbcteZxpRquDtwJqtPMjgeLD2U0Jkr0ccIVZz6goB/qv6YTbzbFWklMQnWZh8WVSMvgbki/gDpi49imX/mvvdz5d7874sqy/rbRNTj10mSvtHqxJtGcjguVP4VF/8AVcemJrG/t+NlqqgP8Qle/wDET/LGhjSCtFISTu2b+xtjzVUnZwJma1zqAAOpJ0GOg7N9msS5FqBO8jC7NEUEa+Fz3jby16Ygtibdmpe0MDBWkUKWsCRY30vp4euOj+zHe2epkeCoOey51ewBGoBDW056euMazqJXWxpSyN2e5p7yey4KhejZmYcY3I737raWPgePhjnNZQSxG0sbxn8alb26XGvpj9KyLcEXIuLXHEeWPzXtGoleRu3keSRSVJdix0Nra8BflhcPUlK6Y1aCjsa2Kj2ZAf8AEoM347eeRsS+Hu4rEbQpbf4n0IN/pjep2H4GUO0hv7V9oyPWmJieziVcq8rkXLW6628hiLxZe1qO20CfvRIf9y/9uJnZNGksqo8ywhtA7Alb9Dbh5nTC0rKmvA7PWbGGw90qqrXNCilL2LF1AB8RfN9Mdp3R2ZNT06xTyLIy6AqLWXkCT8Vuthy88J9zdxzQyGT3lnzCzIFyoehIJOo5Hz64ssR16uZ2WxTSp5dXufLqCLEAg8jr9MeTShVLMQFUXJOgAHM45nvS77O2nFVhmMM9w4JJAGmcfycDwOKrf1O0oXCtZGaPOw5RmRMzeQW5PgDieHWlYrrUujgprVNfUKn9pCu5WlpKioUcXRT9AAT87YpNl7UirYWyhh9l0dSroejKeB5jGzQwwwQqseRIlGhBAW3W/O/Xnid3e2qtVtGokg1gSFYy/J3DFgR1sCR/S2NWotOytYmTaauzQidoJb80bXx6/MYvI3DAEcCLj1xLb10tpFcfbFj5j+n8sNN2KnNDlPFDb04j9PTGRoN8GDBgAmt7p9UTzY/yH542d1ILRF/vH6DT+d8Jt45c07/hsPpf+ZxS0lJ/ywjBKlo7ZhxBYcfME3wAY4IKapjZ8kciSm7ZlDXIAXUG/IDCbbWzBRRGopWaMRlS0OYmJ1LAFchvlNjoVtrbljTn9m0StnpJ5qZ/wtcHz4N9cZqDdisZ0FdWCaGNg4jVQM5U3XObA2BANrnUY3WVbS05GTvxWpv721iUNBKYVWPTLGqgKAzm1wB0uW9MaPsr2OIKJXIs05zn93go8ra/5sJvazIZpqSjQ6u2Y+GY9mp/3/LHSIIgiqqiwUAAeA0xNvK56Ev68Oor/p38lsfePGFxbEvszfiKoqDTwRTOwJBayBAFNixbPfL00ubjTFTjSUXHcjUk9jme8/s8pIY5agzyxqveINn1J4C9iSSQNSdTiI3O3hNFUiWxKEZZF5lT08QbH5jnjvddRRzIUlRZEOuVwCNPA45D7UIYIp4qamgjRsuduzQBmLEgLoL6AE28RiqjUz9SWpNVhl6y0KTfDdNNootXROpkYa62WQDTjyccNelja2Od/wBlK3MV91luOPd0+fD64cbiSz089RFd42NNI2Q6WYKGVip526jgcJTtuSZZPeKioY5e4AxylrjRhe2W1+HhjWCnHqp3QknF6tam4m49Z9uNIvGSWMfQMT9MdQ3aSgoIhGs8Gcgdo5dbsfnw42HLHGUpQyrGsL+8O9wfvKwFgFtxvrfGQw59Y6ewgQdtYk3sbFjf4b8LDpjtSDno399TkJKOqR3tN4qQ8KmE/wDyL+uOR7d3OqZKiZ6dY5UeRmXJLHexJPAsOuEfdDGpamHYOzKqZiFBtwDce7e/jjAKMKGjlgczOFMXKwOt8tu9ccMLTpZHdP76jTqZlqjYqt2ayP46aYeSFvqt8Xns33OeF/e6odnlB7NG0IuDd26acB4km2mIOHarxRp2M9Qkt2zqGIQDTLbXjxvcYod7NrVMtNQRGR27eLMw0vIxey3sNeQthqmd9XmchlWoo362ytVWSSJqgsiHqFvr5EknyOKHcvcamrYRKZ5dDldFCgqwsbXINwQQb9DhNuPGi1yQVcCsJboVlTVWsSpAYXGot647Zs7ZcMAIgiSMHiEULfztxxnWqZEoxGpQzvMzJQUixRpGl8qAKMxLGw8TqcbGDE1vFvglE4FRDLlb4ZI8rKbcjdgQ3hb54jScnoVNqK1Mu/ex/eaKVALuozp1zLrb1F19cLfZftQVFAsbWJh/ZEHW627vplNvTFfFIGUMNQwuPI45puQPddrVdLwWS5UeRzr/AKGPyxk9JJltLr0JQ5ar5N7aW4uzLl2maGMMQUEqrGCDqAGUkehx7Lvts6igMVGQxUHKqKSpbqzG179bnDas3FpZqmWonTOXy6XIGigG9iL8BjzdrZhh94UUgRMzmIkoHZSB3DYmwvmsSeFuGK88WtW3+DzcrT0SQz28glps66gAOD4f/wAOFO6k9pSv3l+o1/lfDXYFFKlGkM4UMqFO62bu8FubDXLa+JvZUmSeM/iAPrp+eMGrM1WxeYMGDHDpA15zTP4uR9bYvVFsQUesw8ZP+7F9gAMGDBgA5nUr228SDlCov/lQsP8AU4OL3b1X2NNPL9yNm+Sk4g92e9t6sY8g/wBOzX8sPfaFteIUlVBnAl7IHKdCVZgLjrz4YKKvLzKca8uVcoo5vudvgKBJAsAkkkIJcvl0A0Fsp5kn1x13d6vkamWoqmRDIM9hoqKfhFzre1iSeuOI7Z3bmpoYJZrDtr2T7S2sRm8SDe3K2NvYW3M1VC9dM7Qw94KbsLqO6Ag0+K2tuWPQq0lNZonlQqOOjO+DHyEF72F+vPE5utvT79JKYkKwxADM3xOzX5DgAB11zDhbFIrA8MQyi4uzK001dEpVbpgVlRW9oe/EV7O3PswhJN+gGlscbojJMiwBo1VMzjNZdbajNxJNgAPLH6OkW4I6i2OGGahQ2SiaS32pZ2/2oAPrivDylK/HYlxGWFr6CRpmdTM8/wC0TKqqSc5FiLg24KLc74xThAEKzFmcftBa2U34Xv3tNcUY28q/3dHSL5xZj82OMtLvLMXQBYFBYCywRjQkfhxTaXIl6WHMnBDCZmj7c9iL5ZCp10uO5fS50wU8rWM4nCyxFcgJOcjXVTY/Cbf+jFdvBt+WOpnjVYciSMoBhjNgD1y3xq/8VdlzvQU7p973cqP4lsMcWa1/vsd6SCdvvuTplkiQvmRveVIbgzAX1uDqpJ1628Djp1DueKmDZs3aFTDHGStrhgCHt1B5X1xFCoopDZqEqTzhmcH0RgQTjtOxoQlPCqhlCxqAG+IAKNG8euMMRKUUuHoUUMs7639TaZAeIBtwx9Y8ZgNTphHvVvB7kI5XQvEzZHy/EpIJDC/EaEEeIxEk27IrbS1YyrWdonMDL2gvlvquYfZYdL6HmMce3k3+asp2glpkU3Bzhz3Sp5KV8xx5nBvdvN/zZn2fUOqyIpfLdRmFxqrC18oXW2JGKJ5Xsqs7ueAFySfAYuo0UtZEtSrfRHetwavtdn0zcbJkP+QlP+3EnvOvY7do5eThR6nPEfoRhpuLVpR0OSodQyzPGFBzEuSDkUD4mzNaw53wr9qJtWbPfgQw+kiHENdWbfeen/Hu8svOLX4OmYMGDHCcMQNYMsz+Dn+eL7ELtsft5P3sAFr24wYUdvgwATsekw8JP+7F9iB2gMsz+Dk/W+Leqq0jTO5sulzyFyBc9Brx5YAM+DE3tHfuhhuGnDHpGC/1UW+Zxrbvb5CrqciRSJEUOV3WwZgRoCCR8Nza99MP0crXsLnje1xDu13dvVi9Q317Nvzxse07ZZ7SKqyF4lXs5rC5Rb5hIPFSSb+QOhONaqbsd4kPKZRf/MhUf6kAx974bDnSaZonaSCoBzxCYI63Fmyq7BGU6m1r66W0ODDaSKf5DVRfOKNDbpl2tLTU8Vrwx5p5CCFDNYXHXQXFuObwOOdzxZWZTxUlT6G2OmbC3lakgnadu2qnZFiGl3Uxjsr5dFA71wdbk8zhDt3cx1kpFhYySVOfOToodWGY+C971y+NsXU5ZXle31s8uavrxEeyt46imjeOCTs1c3YgDNe1tGPDTpjpmw96oYaSjgRxJUShARe+VpDdmc9QSTY6k/PHJ5aBx2pCkrE2V3AOUHNlGvieWMVPOyMrocrKQVI5Eag4edKMxYzcT9LLUKXKA94AMR0BuBfzsflj8/1yZZZF6Ow+TEYcblb5PTyMHBkaoljzSOxJAvlPiTY6a6WxtvutPPWzKqMIzO4aTkozZj5mx0GM6EeibzC4luoo5UKNhbCmq3KwrfLbMxNgoPX66DXTG3tTd2aknjEguhkULIPhbUfI+B+uOxbK2XFToI4UCr9SepPEnHu0tnRzpklXMLgjqCOBB5HCPGPNtoMsEsu+pzfb29VElTN2tAHmjcrmuMr2Nrt4+YbCY+02r7XNaLs/8HL3bdL/ABX8fph3t6m2S1VK8xnWRXOeNb5XYHU3sePgwxrf2wp/7v3CH3bhksubz4Zb/wDt8PGN12W/H4CVRRfaS8Pk1W39pow0tPQIk5B7xIKqeoAA+mXzx1uKossQkIzOAOl2tcjz0Jt4Y5fRf8IjlEkUUskhICQvqgYkAcfHqW8BjH7Rd7jIZaQJlMMylZFa3wjpyIY8QeWM5087SSa8TSnUUU3dPwLDaG9NP2lTRVLCNrEKzfCyutxrwUi9teNvTHIqjeaplpxTyyl49D3hdgRw73E+t8aNbWSSuXlcu5sCzak2Fhc+WPilp2kdUQXZjYeZ6+GN6dKMEJOo5D/dqgzxSKsReecGOE37qKLdo5uNAAQubxIHPGbdugEcgZpuyY8JbaRoTlD2Nu/JwQHkS1uGN+jiyDOhsAuVL3FolsbsBqA7HtH52ZEGslhs7LBWUyGQRmMlu+uY5ra3VT+0nK6LGptGthx0wrludUdhrusVRU/YSSyPO7RI9v2QJ/vZDa6swBa5F9CBzv8APtR71Zs9OZcfWSMY392VdDAklR2faZpGgsDUSM7Fs0pC3UWOvSw1tphfvO3bbdo4uSBT6jPKfoBiHEHqfx2k78k/Y6Zgwj25tOWCVHEbvTqhMxUXK3IswFrtls1wNbG+uHFPOrqrowZWFwwNwQeYOFaaVye/AyYhdtn9vJ+9i6xA1hzTP4uf544dKPsMeYb9gMGACP3jiyzt+Kx+lv5jFAKdamjMbHSWIoT0uCpPmDhfvdBqj+an+Y/PGzupPeIp90/Q6/zvgTsAs2rutTQ0kjQQRiSNRIrgXYmMh/iNzqVta/PG9W720aCP9rGzsUCoGBYZyFvpwsGJ5aA4S1W4KzSSvU1EwhEjMkYYBAp73O9hcnkLWwuhl2DETGMrE6doQ725XDkEDzGKElLi2Y3a5I99rUZhlpKxBqjZT45T2ij6P88bPtKooZI46kQTO2W4mhCEBbXAkBuSut+HqOBoN79nrWUEixEPdQ8bA3BK6ixHUXHrhX7MNrmooOzDWkh7gJF9CLo1r6i2n+XE8JZKly+rHpcMn/l29diC3b2kGAiVGl/apKIIAq52TUlrrpYAHuWBtqMVmw9uJPPEoBEdMihnYW1N3e55WMaDXo2EO95enqu9Vl51W7yLF+0UNwUd7KuhJ+yACON7YXHa0bQ9mwmhSdv2hiCBXVFstkJ45wMxuAdePAeg4qaueUpZdB3v9tWNKVaaOwaV+1ZF4IlyyX/G1wxvre/K2Od4sds7DV5CrIlLKiwqRnDRuZM13Zyb5iAe6AScvO98J1oqUFe0eqVCbFjCijkbi8hNrEHhexw9O0Y2EndsZbgbqrWyMZGZY49SFVu94Z7ZR883Trjp29iVaASUjnKB30CqT+8LqSfHGLZu16CijjpkqQ+oVRnEh7x55e6o1vyGM1Tv3QoJD2wbIbd3UsbXsn3rdeGvHEOIU62iuiiEYxja5Ef2urP8Y/wp/wCOMlNvZVl1BmNiwB7qdf3cWuypKbaUPbNTMFJIBkChjbS4KsTblx5HC+t3CTMHgcqQQcrajQ30PEet8eVPD14PtN+YZZbpiXbm7dLJUyymuiRc5MisVzq19QNR9R88LDtLYwbsezmy8PeLnj1te9v8vpbFDJ7NUmqZp6iVrPIzKkemhOmZiL+gt54bVdBR7MgadKXNktcoA7jxLObgX8dMe50q0V2/wZ9Art2S/It3e3DjSaOoE3axrZ4xlsSeIJN+R14DhiW9pm6i07mojYlZXJZSGOVmNyc1rWJPBiD0vyuqT2g0LxhzLkuQCrizLfmQCe74i4FxfH1tDeegm7SmkqAmYZSQxUEMOKuO6QQeuFVSqp3lcbo6ajaJwjFBuxSgBpWAYm6ICbDhdyTyUKQpPRn5jGau2VRiaSOD3uYI2XMnZPc2J0AsWHdb5eWN+rqYIIwFcOo/ZoUAY9yzWIbu5szdob3UFxo9hlqlK6sjGMbO7GDy3UMLkkizG63JuQ2gutyTlABbvEqtyWXHsadUmKmZopSuRBGoaWzGxVIxdYRrm72ZzYk9MStfvDLIMqkxrqNCSxvxzOdTfnawPMYrvY/sPNK9Uw7sYyJ4seJ9F0/zeGM5RywbY8Xmkki53cpmDuzUwhAGQO755ZAOZPJfMn5AYktyP+a2tV1XFY7hT5nIv+hD88Vu/m2PdaKVwe+wyJ1zNpf0F29MKfZ3RrR7NM8mmcGZv3QO7/pF/wDNjzpPNJHrUV0dCc+ei+TLtWPaU9TMlNIsEAKr2jC7XCgnIP8ANx04cdMakPs7kiH7CvqI24n7pJ1Jygj88b+4O0YHiGWpzzOMzxtITkYkkhVbUAXy6ad0YrsbynKDyr2IFFS1Yo2FTtBRoJSe0VC8hNrlzd2OmnxE4mtkx554x+IE+mv5YqN5J8sDDm3d/X6DCfdSC8rN91fqf6A4ybu7miVlYrMGDBjh0X7dpu0hYcx3h6f0vic3bqskwB4P3fXl9dPXFniF2rTGKZgNBfMp8OI+XD0wAMd/YHmSnpkYotRMEkYfdCs5Hrlwz2bu3SwIEjhjsBqWUMT4ljqcEkCVlMA9xexupsyOvBlPIg6jEzW7m10v7OTaTmE8RksxHQ5WF/U28OWNYtONr2M2rO9rjPcupjaStSnt2CSjJb4QxUZwv4c2thpqbccSlUf+E7V7ThTVPHoATr/A2v7rYY7S21Ds6KOk2erSS9oBp8Ja4urvaxYjQgarccLDFNvhu+tbTNGbCQd6NujAfyPA+eErRfaRTg60YycZbPR/e4yb10rS0c6QqGeRMoAt3r2B1Onw88cnl2TIlQIqhVEssqQqqm4SPKC1vJWjHo3rZezXeNjehqbrNDcJm4kD7PmvLqPLDjbe6fbVDVKSZZeyKx3FwshGXtOPHLYegPLGlCskrGOKw7hOz+rmcToavs2YMMysCrrfjoQCCQdVJuDbDh9o0rSqZw0yFSjEZhIi6ZXJNg0igZdLggdThHtGgkgkaKVSrobEH+YPMHkca+PRyp6nn3a0GO3tkGmky5g8bgPHIPhdDwI/McsL1AuL3tztxt4YpqWojn2ZJFI6iWmftIQTYsjfGgvx1u1vLExgi3swklwP0PulWxzUkTwoyRAZUVrXshy30J42w4xw3cne40sl53kaJImWOMcMxZTYDgL69446xsXeKKaKmZmVJKhbql7nMoJYDwFjrjzqtJxfcWU6ikh1hbvHWpDTSySoXjC99Ra5U6Hj4HGLam8EUSVNmUyU6Z2S+uouvzNh645PvpvkapkMDSRq0OSWMnQksTbodODePLBSpOTO1KiiiZgommkKU6PJqcoC3a19CbcNOJ4eOGlHuu5vnZQAbWQiQ3HEXS4zfhF28La42t3d5lpqaWMhndmusegjNxxcjvMB9wmxvbG3T7VepEVPAWNTUHLLIQFEaXuUjVdFW12YixOXXjpdKUvIkSiaQihpWZszHUpdQL3GrqrBxlIBUFxmGrLrxKKvrTKRplVVCqtycoAtxPEniTzxu70IiTmGJs8cA7NTwuR8Z8y5bX9MLaeBpGVEUs7GyqBck+GGitLivkbGx9mSVMyQxC7ObeAHNj4Aa4/QuxdmJTQJDGO6gt4k8ST4k3PrhHuHukKKPM9mncd9h9kfcB6dTzPkMa/tG3p92i7GI/8AMTCy24qDpm8+Sjr5YgxFZS22RfhcPKUkluye3hkO1Npx0sZvBATnI4GxGc/QIPXFrvJSvKiQwiNlVkaWIvlYxq1wBoRYlLa2BAI640/Z7uz7nBdx+3lsZD06J6X18ScaO1tibRimeqpZw7Oe9AwspUXChbm2i+Rvc31tjGitbt6lOMqJ2hDWK0/bGG2dwqOc5uz7KT78Ry69cvwnztfGvu3sKqhqSs1S88ESZo8wt32uvxG5NlzaXI74x8bK9oMRJjq43pp14oyscx/Dpe55AjXkTiuqZwiF24AXxpKU4rLIkShJ3RM711WaQIPsDXzP9LfPDTdimyw5jxc39OA/X1xMRI08oHN218OvyGLyNAAAOAFh6YyND6wYMGAAwm3moc8ecDvJ/t5/Lj88OceEYAJLdmvyPkY91+Hgf68PlhltnZ88sqoJWWmcHtAlg4IGgD3BCtwNrtfmATZJtug7GTT4W1U/l6fpii2JXieMq+rAWYHmOF/XnjqdjjVyD2NX0j17zM8cdPSDsqeMfabXM4QaknXW1zdeYxSTe0OkWVYv2tyQCTGy5b8yGAa3Phw1xobbarWYUVDBFBnBYTqAqiO9tABowJANrnUWAvcOt190YaMFv72Zr55X1Y34gdAfrzJxRPJa78tTGObZCff/AHUaa1XSaVEdm7uhcDgQfvgcOo06Y3dxd8VrF7OSyVKDvLwDW+0v5jljHFvtEKqSFQWp4goaZF7kTfDZiPsX0zaWseWo1t8tyu2b3qibJUDvd02DnqDyfx4Hn1xLOEoO56NKtCrHo6j22fLufcO97d1Ya5LP3ZF+CQDUeB6r4fyxxPeDd+ejkyTJYH4XGqN5H8jrjpu6u/4Le7147GdTlzEZVJ6N91voeVuGLaspI5kKSoro3EMAQcb0cQ496JMThJRdpaP3PzRgx1PeD2Vg3ajky/8A45NR6NxHrfzxz/a271TTX7eF1A+1a6/xC4xfCrGezIJU5R3FmM9JWPG6SIxDRm6Hprf5Xvp4nGuDj3GgpsVla8skkjsS8hJY9bm9vLQaeA6Y18GPL4APcb+xdry0snaQkBspW5AOh6dPTpjzZexp6g2gheTxA7vqx7o+eL3YHsrYkNWSWH+HGbn1c8PQeuM51IRXWHhCT2ILZGyJqqTJChdjxPIX5sx4fn447RuZuZFRLmNpJyNXtw/Cg5Dx4n6YfbM2ZFToI4I1RRyA4+JPEnxOJXe/f6OnvFT2mqOFhqqnxt8TfhGvliGtiHLTZFuHwspStFXY03x3qjoYrmzSsP2cfXxPRR19MTe4m7Mksv8AxCuu0jnNGrDh0cjlYfCOQ16Y+t1NypJJffNpEvKTmWNrG3Qvy05KNB9BUbxbTlhyssZMKkGaQWJVL65U4m1rseS8LnhNGLmy6pUhQg4U3dvd/C7hHtLaYr6iSjgrDTiIatHo8j8wrXHdS2tjc35Aam6G8XZCanrqmMyQSlFZ2AZlAGpubnzOvXhjf29ulTVkaPFaORVBimisLAarw4r06ciMSexdj5Z/dK2gSWU95Z1Ngy37zu17k68eJJAI1vitZHG36PMeZSuXnZ01Y8cilJTTvcMoBGbKdM1uVw1geIW+NHemvuREp4at58h+fywwnMVHAEiRUA0RBwvxv+ZOJrZ9K08trnXVj4cz54nb5GyQ63VobAykcdF8uZ+f8sUOPmNAoAAsALDH1jh0MGDBgAMGDBgA1do0QlQqfQ9DiMVngl6Mp9D/AEIxe4W7a2WJluNHHA9fA4AM1BVJMquALjrxU8xiR3v2tUzyrs+mRonkBLyNYARg2JUg6g6XI11txOnzSVTwSXGhGjKefgcUlRBFWxgglXQ5kddHjbqP0OhGhw8JJO7Fkm1oKN1tmtSM1EsSvEBnafhcMD3WUghnvpYaZQL2Ohz11VFsmkS12UOBYnvtm45RwuOOXQAC2mmHNKTBEPeJwzXN5GyoCTc2A4AAcBqbDniK2PGdq1xqnB90pjlhUjR245voGP8AkHI40XWbctvcR6JJbj/bG79NtKIOysrWsr5Ssi+BBGvkfTriQWPaeydFHvNKOWpCjy+KP6rjqmELb1Q++pRpd3YNmYWyoVBNieZ04DhpifJmd0WU8U4Ryy1jyfxyFuw/aNRz2Dt2LnlJbL6OO787Yro3DAFSCDwINwcINt7mUdSS0kQVz9tO63rbQ+oOJWT2cVEBLUNYVPRiU+ZS4P8ADhbyRrkw8+zJxffqvUtq7dukm1kp4mPXIAfmNcKpPZ5s8/8AQt5O/wD5YnQ+3oOIWcf/ABn+WRvnj3+12110agv5RSH/AGk4dVpLmI8DfZxfmigj9nezx/0SfN3/APLDOi3Wo4tY6aIHqVBPza5xGf2w2s2g2eR5xS/mRjw1O3ptFRYR1tGP9xY/TA60nxYLA23cV5o6VoByAHoBiZ25v7R09x2nauPsRWbXxa+UfPE0vs+rajWurLj7qln/AJ5VB9Dih2ZuTQUY7RlDFeMkzAgeNjZB8sLeT2G6PD0+1LN3L9kw+0dpbV7sC+70x+1ci48X4t5KAOpxUbubo0uz17RipcDWWSwC+C30UfXxw12ZvBDPKY4iTZAyvYhHF7HIT8WXu3I07w1wk2HKtZXVbTAMKVxFFGdVXiGe33mIOvIC2HjS3cuBnUxblHJBWXJfL4mTeKuqKqj7XZzIyEXPHO4BsUUC1uBvrc8BbjhjunvHHWw517rrpJGeKn9DyP53w2ihSPNlCoGOZrWFybC58dBiX2tuc3vPvVFP7tK3x93Mj+JW9tefXjodcaJxas9PvEkaknc29mx+7Vhpk/uZY2mRP8JlZQwH4GzggciGth1VPHHmlYAGwBa2pAuQvzJ08cLaChWlDzTymWZwA8jAC4F7IijRVFzoOPEnCHae0Wnfw+yo/wDdThJO7GitD4rap55L21OiqOXhit2Ps8Qpbix1Y/l5DGtsHZHZDO/xn/SOnnhxhRgwYMGAAwYMGAAwYMGAAwYMGABZtjZKzC40ccD18DiVVpKeTmrD5EfmMXuNWvoElWzjyI4jABo0m0YqlDHKq3YWKNqG8r8ca1LsaamKx0jp7uWuUkBJiF8zZCNWvqLNwJvc8MKdpbJkhN+K8mH59MbWzd4XSwk769ftD9cdUmjjSZk2rtSap7SGgt3LdrIzFLc+zS6khyOLEWW/XhP7JUf8ZgRYWgENKV7NrGxzPchgTmBz/FxOt8XtFUxSHOmXMRY6Waw5HnbCeHd2RdomsMgdWjMeUjKyi9xYjRunL1xrGaSa7jOUXdPvNf2jRFqdEiB7d5AkTKSrA2LtZhqO4hxr7F3keTZLVAb9tCjBrjMS6cAR+MZf4sMaqftNoQKVcJEkhDMjBTIcqgK1rHuZzxxHy0LwbSkokH7GrljmHQKjdo4t4lWXyy4aCTjZ+P7OSbTuvAt9o7Rnp6Rp5FjkdFzMAWQWtwGja3wnp99J+wWpkoGFORcvHMJGA4XKZVNsNN/mts6q/wD12+ZAx87m5Rsynz2y9jdr8LWJN/C2FVsl2uIzvmsnwHGza+OeJZYmzI4uD+R6EcLYyVlQI43kIJCKWIHHQXxG+yGFlonJuEeZmjB+7ZR/uDfXri3Zbix1Bwk4qMmhoPNG5H7Dr6usjhqY54gpkBeBV+FM1mVnJJzBe9wFyAPHGP2n7Iz0/vEYPawMr8SRlU6906afFw+zhXtjc2FElqtn1D07RZiwDEJdL3W+hXUc7jwtiw2BUtU0MTzrrLF3xbjcWOniNbeONW1FqUTNJtOLNHZO8EtQ1NJHTsKdwQ7nLoctwVAN8oZSpJA4jCvbGwqqlrGraBRIsv8Aewk2ueZBOmp16g34g4Nz9j18MDwAxxRZ2MbyAvJkJ/wwQATx7x0JOmKumCUsEcbyEiNQoZzdmsLa24nHJNQeljqTktRLOaqujMMlP7rG+kjO6s9r3siqND+IkW5Ang62jtRIBYnM1tFvr6n88Jto7xs2kQyj7x4+g5YXUOzpJjccObHh/U4ycrmiVj5qqqSdxe5J+FRy8v1xSbF2KIu++r/RfLx8cbezdmJCO7qx4seJ/QY3cKdDBgwYADBgwYADBgwYADBgwYADBgwYADBgwYAPCMJtobvI9zH3G6fZ+XL0w6wYAISq2fLCbspFuDLw+Y4euNmk3glTQkOPxcfn+uLLC6r2LC/Fcp6rp/TABrU+8kR+MMn1H01+mNlZKeSRJbxmRAQrG2YBuIF9dbYVVG65+w4Pgw/MfphfNsOdfsX8iD/XABTba2SlVGYpC4Q8QrWv540huvF2SQNJM0KgARlwFIHAEqAxHgTrzxPe7Sp9mRfIEYPepR9uQepwyk1occUy7hhVFCoAqqLAAWAA5AdMfeIH3uU/bkPqcHYyv9mRvRjhTo/qti0Gd5JUiLM2dsxvc6a5SbcumM0+8UKiyXbyFh9cIYdiTN/0yPMgf1xv0+7DH43A/d1/nbHW29ziSRgq94pW0WyDw1PzP6Y0YKSWY3AZjzYn8ziqpdhQp9nMera/ThhkotoMcOiLZ+7irYynMeg+H9Th6igCwAAHIY9wYADBgwYADBgwYADBgwYADBgwY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6" name="AutoShape 4" descr="data:image/jpeg;base64,/9j/4AAQSkZJRgABAQAAAQABAAD/2wCEAAkGBxMTEhUUExQWFBQXFRQUFxcYFhgYGBQUFRQWFxQUFBYYHCggGBwlHBUVITEhJSkrLi4uFx8zODMsNygtLiwBCgoKDg0OGxAQGywkHyQsLCwsLCwsLCwsLCwsLCwsLCwsLCwsLCwsLCwsLCwsLCwsLCwsLCwsLCwsLCwsLCwsLP/AABEIAMIBAwMBIgACEQEDEQH/xAAcAAABBQEBAQAAAAAAAAAAAAAFAgMEBgcAAQj/xABEEAACAQIEBAQDBwICBwgDAAABAgMAEQQFEiEGMUFREyJhcTKBkQcUI0KhscFSYnLRFTOSssLh8BYkQ1OCk5SiRFRz/8QAGQEAAwEBAQAAAAAAAAAAAAAAAQIDAAQF/8QAJxEAAgICAgICAgIDAQAAAAAAAAECEQMhEjEEQRNRImEygXGR0TP/2gAMAwEAAhEDEQA/AKSMIe9ejCt3op4FeiGlMDhh2r3wmomIqUIqwAYEalDV2ooIa98GgHYNDN2payntRAQ0oQ1gENJfSnlxA7VJEPpShhx2rUaxlcQKP8P8TyYUMI9JVtyGHXuCKEjDDtSxhhStWG2TcXmJmkaRzdmO/wDAHpXiOveoww47UpYLUUqBZPjsafSIGoMKWqdFJWBZIXCilfcb17FMKlxSisayOuANccAaIxyCvZJBQNYIfBUj7oBueQqZJPvvVb4xzRhEwTY2ogK9xlxUEvFEd+RNZtK5YkncmnJWJJJNzemjVEhjq6uVSTYAknkBuT7Cj2D4Rxci6jEyJa92Bva176RvQbS7MA4udKxI3qyw8PwruzM/z0j5WqzZVwHgcUgZZ5Va3mUFSUPLcEcvWklljHsCkn0ZiK9ArTMw+yKTnh8QrjoJFKn/AGluP0qmZ7wzisGbTxFVOwceaNvZxsPY2NGOSMumGwSq0lxUmNNjTM4qtCp7Ixr2urqWhjY/DTuK88AdxVMTHn+o08uYn+qpUyrkn6Lb4A9KcWAVU1zJv6qdTNG/qrbNaLYMOKV93qsLmr96fTOH70uw8olg+71593oOmcNTy5wa2wXEJiClrDQ5c3p5c0Fa2b8SesNLENQlzMU8uYrQthuJI8Gu8Kmlxy0sYtaKbFdCtFLVaSJ1pYlWnsRodjqShpiOxp9a1ikiI1KWO9NQYViLgVPw+GbtQtABWKw1V3iDD/gv7GtDbAEjlVT4nwZWJ9uho2YwCX4j7mpGU5XJiZRHGNzuSeSjqzHtUfEfE3uf3rR8jyZocHaKwmmCtI520qfyjrsP1Jppy4oaxvJZcHgm0qjSONml8t79QlzsPb9asEvGUWm0Ss0h2GoWAPrYkn2qJlnDMC21gyHrfZfXyj+b0Xn4bw7r5UETCxV4xpIPT0Nckpwb2Lt+ymiIm4PPe/Sx6+1TOGMVLBOyxRpK7jQqu2kX1D83SpWYcMPCjyvOmwJFwwZz2/xGq9HiWVxIp8wII9wQR+oqiqS0aMGumbLiM2jw6oZ2CMwHlW7XYW1BdrkA9bCg2fZ+slkj8OSFk84ZA2okkFXVuVtvrTLZlg8yURiTRMo1KG8rKbea19nXle1VHDM4JIBNjYkAkc7c+VQhBe+zSi5R12A+I8iEWqSJbRHmt7+GT2J30+/Kqpi+lbCmELRa2C6G8pBYE732Zb3HI86y7ijLvAmKfl5qe6nkPccq7oZOSpkcTfKpAaur2vKY6A6HWvdS0MGLFKGKFCghMFe9KUjvQwYkUoYgVqMGllpYkoMmMApwY4UKNYXElLWShIx4pa40X50OIbLdg8Ndb1LXDV7lYvGpqaFpaARlwwpawCpAFLWOsYYEQp5IaeWKnVFBsZIiyKFFzTUWIU8jekZ9cRNbtVJyrHkAi55mkny43Ev4+GOXIoN0aAuNVRcm1S4MQGFwazjMMSWTYm/vV34Pw7eCt71sfJxuRvKwfDPjZf8ALiQgqUkhp/L8F5BTGbZhh8Kt5nC35DqfYUqizksnQyEiq7xfCfCc+lNrx1DcCOJyDyJ8oPtehea8WtL4kRwz8viUgjeja+zWYXh4Nc+nu9vq1v5rWsfiUhW7sFUDbuQNth1rNFwro7kqVYt5bixG5N/ltRfJ8tOKmOpmKrYyOSSW/tBPKqZUmrb0CwyuMmxYIi/DhvpLH4nNuXt6VbcriaOFEPm0ra++9uW1D2eKJoY9lUtpRALk+UgGw6XPOi7TqoLOQFUXPoB/NcU5N6XRqKHi2fEOZJbk9rnSvoovtTZwqjoKk4TEGZ5AHSJSSx1Gw3Jsu2/WpgwMRbzYhNIGwVXa578qvdaOeXNewjwPliPK7sinQo07Dmx5/QW+dHOMH04fQNtciWHoL6h+gP1oDgc/gwTElzJrVRYRlbFSbG52tvTGbZ02KdTbTGoOkXvctzJttysPlSOMnJS9FYzSSchjDnzWHLbf1AuaB8X4Ez6tI86DUtuqgXYfT9qPwIP19qnLCD5tPLbVvt7tV4ypiTzxfRigNeVb814JlaZ2iKCMm6gtYi+5H1vXVfkivyw+yoaDa9jb2rwUeyWxmCuLq6uhB/uU2/UCheOwvhuRzHNT3U8qYcj11dauFYJ166urysY9vS4juPekUuHmPesY1nJl/BX2FEFjprJY/wAFPYVPC1GxkhpY6cC0oCvbUAnlq9Ar0ClAVqMMz4fULGo8WQR89P6UWVKlhlQXYgD1p1oS/YHi4bj/AKasOW5eFAAFDBxHAG0g3NGsszeF2C6gGPIE7mtyT0K3Yd4hzhMDg2mbcgAIv9Ttsqj51gubYTG4hzLLd2Yk7NfSD+VQeQqz/brm7PPFhlPliXxDY83bYX9hf61RsBnWIjFg59jvSyT9BRZeHsJiLeFLEWjJvcndfai2d5RIxUwk3tYjVa9uRqq/9ocUfz/QU7PxdKsTIxDMwsCPiA5E/wDOuZwm5XoV1ID5jiiWNyXb4b32AHOx6/KpuWZpKqaIwEXuBck87knrValzL+lQP1/5CmUxUkjWLHl3/iupwVUHhqkWxpPMXd/OR8Rax9LdqalzBAba1Pu16BLheR506crDelLxQV4rfewx/peIc3X5En+KjSZxF/5l/ZW/SoMWSEmw3/mp+DyZY2Yy7BVuP7idgo9b7ULijRxKMuqHIcxiYi7Mf8QAG4PPUfaiMeZRg6MPBNLtc2t36bcvlQvCZcXYKAC7kD0Hcn+0D9qtOGwCxTvhPFMbtYB7FGZrWVr9UPTT0pJzSK4vHWZ76AU+eT2OnDhQDY6mckHsQALUpeLsxiiKp4UaElrAX526Gj+bZW74eOU38RQ8ch53MTMq377WF/aqzKgKDvytp6/L96Kaa6DLAscnFEEcX4nq+/sP8q8pibCJqNwK6qfj9EviX0DoZtDK4/Kwb6G9Hc8yoatI+F21Rk8ldt9B/tb96r1X3LIxPh4tW4aPQ3oUOm49RarivRnLKQSDsRsfQjmK8FTs6w/hzuvrf68z9b1CoDHUmlV4axjqXAPMPcUir/8AZ7wimKheVuasQPS3Wp5cixx5MaEXJ0i35Qn4KewqZppOEi0qF7bfSngKRbMI016Fpdq9tRowjTXoFLtXoWjQLHTZV1HkN6zriDPWlk2NkU7DvY9auvE+I8PCufS31rIzNz60RJWy6Yv8SHUnMC9x3FViHESeIrDUXU3BHMEUWyXEyeGdrRgH3JoLh8e0bObbtcWPQGufGqtASJszS4rEG/mlPPft3NN4/APEwDrb586H5a08koEAAffkfMQBc7n0p2RGZg0pZhex5k+oqztMpDHyH0xHtTS+CXBclt9wBvv2q58OZdG4uI7DoSNzTXGuS+CFxMIAKkaxbmO/yqEcycqKy8XirTKxjMpwGk+GcSHHIWFj73F6EZPHEZ1W7DmBqtYntV94by2aeVZmsEYFySPiHKwHSqBxBgvBxUqdnJHsTcVTHPk3GwOPFKRZjMzNohRRpNizDoPSpCxbgNpv6cqH5On3hWRwdkXzAnUTfrRTLsIBZSBqQWv1b1ozXpnTjly/JHTx6QCPiBuPcV2L/EUSjkOXz2J+R2+tScdGbXFCMJj7I0dvzk3/AG/Wok/Kj0zTfs0yJUQyuPxHBAuPgTt7nmflVP4gwEsuZT+GWLLIqqpO97C6x9Ao3NXXgvHHSNR5gfWo/D3Ds0eOmml8yEsytcHVrO23PYbfKp8rOrFBQ0FcDgCIFiktqIZntuNbsWIB9L1SM+4bkRiVF1vtWokChGY5gg2NqTk4sElzezPYeF7gFiLnnda6rW2YR36V5Q+SQPiRhVX37OSHjeM/kcsPZwL/AKg1Q2q0/ZvitGLKnlIlvmp2/c16z6PMI3G+A04knoQ373H+8fpQXD4YOjj8wAZfXfcVfPtHwlirdwP0JB/3h9Kp3DZH3lFbkxKH5jY/W1ZOzNUBihtyNIq64XAApjEYXKLcehBO9UqsY41tv2Kr/wBxl/xtWJGty+xIf9wl/wD6PXJ53/l/ZbB/ImAbn3NKApWnc+5r0Cqx/ihH2JtXtqUFpvFYhYxdjamFHAtD81zaOAeY71CfjDDC/m5VRM/zoYiQsAbDlWZmFeKOJjMnhj4b1V8PEXaygmmzOp0jluLmrll2DjupTzCw3FC67Hx4nMBmfEQ2IXyj6V2Dwj4qQtIdOrYW71as7dBh21C21gPWvcrwFooxbpf2NczyJbo6Y+PFSKPlUv3PMYWc+WOdCx/svZv/AKk1pnEs+HmZ5IggBs4AtuuwuAKqHEWTqXLG9z+tdl8ngBUsD6k8h2p3L5Ipo0ILHk/yXjJxZRaoHFuO1BcMu7y2B/tXqaVDn0UURdjYgbDuelqE5EGZ3xMvxN8PoPSuSq/JlZO/xRfsFh1jRVXkqhR8qx77RsLpxRcbhgL+jDpWgT4+aRNEA53Bc8l9qqeb5JEqsZpvMVJte5D9x3rp8bHK+bObyMirgiLwqSkbuO6r9Bf+alx4smUBhYm9vX0oNhZHjXSreVxe/Y2t9akQYcghmZntuLm9vWunLBv8vRvGyxrguw8WsD7VT0kvJbu1H5cSdJv2NVjLTqmX3v8ATeoxj2Uzu3FGucPPpUVbsPibis+yrGgKKMjOFRbk7Vw20zskrLFmeYiNGYnkKxrN+IJJZWYNYX29qk8WcUmY+Gh8vU96rGqujHj9yISmlpEtsc9/iP1rqsOA4ZjMamW+si7WPK+4HyFhXV1fD+iHzlFvU/IsR4eJha9vOB/tbfzQ9TSr23HMbj3G4qxyM1fjqLxMKGHMfyLj9bVlMMul1YflZW+hvWrmcTYI9TpDD3G4/esmnSzEdiR9DSrQW7NGwcIOLxA/LLh9Y9QQCf3rP87wXhSaRyterjlGZhEw853/AAZYG9xsP2qs8RSiVkYf02NZXyZtUBbVrv2WcRYfDYKRZXCtqZrE22PL3rMY4QBfrTTUubEsseLDjnxdmt5PxTFiJSiepHqL1YQKxng/EaMXGe5K/WtpQVqrQBjEyhFLHpVAzLNTOW3sov151ec7wXiRsL22NZtHlqqWDNvc2pZBUXLoCTxrv13o1lOBj8IttQNobMwvTkOMaNSvO9FptaKY6g7kJXBhmJ6XqwcL4jSTGTYDcUFwUt9uVeY8AHyn5il4uWinOMKaCueZwHlC80Q326mieX59qI6Cj32aT4M4VopVXWL6iQLm/X1qn5pl0YkfwWsoYkD0v0pZ4E0CHkbdhnGY0OxPRR+tVFsWWkZiCRvypBxcnwA89qmfc3VQbe9PCPGNEpz5SsiYnNHlcEiygBQLdBRA5w0hVAdC7A9KizMgW9jq/ak5edIMjgELyBFwzn4VNacU9s0JuN0X3F5yMJh1CDUSLC2+/rVLjYs2pwGZ/Nc72B6W6UzhsPJJp1NZQblifKpO9vajzYAtZomQ+Q2AO7W57VV2SboO5Jw4mkalBvcn2NBOK+G/u5MqkshtsDup5b9xRbLswxUajxlBQjYNsfqK9xOHkxOHlAI1MraUPO6+ZR87Vm9UaDV8kUU4keEbDSLFf43HeoWUi0hPZT+tKy7L58WxWCKWRhYkRqWCk7AyAcuR3qXmOWz4HSmJhaF3BYareYDbaxPKpuNIup3JN+gimZlBvQrMs6aTYEgVBeUvuaWuGuFsOhJPp0uPpSxwpbY8vIb0hMJpckpBXT8WoW5cwRYWPraoiS/KiGSwo86iV9CLeQsN9IQav4p6rZNy0E8XicSjFZDKH2LAJJYFgCR5Tba9tq6gWNxBkkZ2YsWYm52J3223ttba9dRSfsmMHY0tTR7N+EcaJW0YSdlNiLRMefMcu9Q/+zGO/wD08T/7L/5U0dozLZwZidUGk9Bp+l1/YCqXnMWmZx63/g/tVq4RyrGRlg2GnUX6xOOYHcf21B4uyLE+LqXDzEG/KJz2PQeposCI2US6sI6dY5Qw9nFj+ooU529iaK8P5dOplRoJlDxnnE48ym45j3ofhsqxMjkR4eZyOYWJzb322rIw1q2qO1LmBVirAqw2KsCrA+qncUyTRMh/ATaJUbswP61vWFlBjDdLCvnwmtTyfPkfB2LeYJb9KSQS1SZrDuC4rOeK8IikypJvc7X/AGqoSCQuxueZ6mpEMRPxE2HehRraG7H4jXSYm/IV7LiNtIrsFgiW3NqajMkYKMk1ITFooKMt26USweDdTsBuOdeyZSEHiuwvfataujcXVjmS5a63OylhsKj4qFkZtQvsaazLGutn137VFfMJHYN32NZgoJcLZZrBlfubCi2JxOkeXe3QigEOJ0uCZCBfcCpucZ0sY0pcki+4/mlavo1ldxsttRb4yb27U3hZy3MEkEEAcix2G3em8apYB2+Jt/lRvIIfBIlZbgC4uDbUeW/emoJNzDI8SwXQhZLAlbjY12X4eXDuDIrRjle36e1XTLs8idVJOglSSp7j1pjHZ6hSyFTqP5hcW7Ciycmg9gcTFiI9vMvI3Frmo2Zyph3R7bNZLAcz+U36VWIM3SEDwwwBYahfyi27FR60Xz4jEQx2PxNcH9h70GBMsXDuKhws7ziMHxVCMyG3I3F15MfU7is7+3HOkxOKhKBhojYG/qwIq55Xg/Dw4U8x333rNftO/wBfH30mg+ykVasrEJ2o9iwU2VOig/ICxG+++1ROG8sDnXKCIgCe2qxt9AedKbMxITquGDELbqCWse2wNOagUU/Fs3l3362tuB+1FMNO0MEoKBvGCgOQGCrcliD0J2/6FCcQbsbdNveiuGuobzeUkLpPLZRr29zakq+wkWDAalDXtf8A6FdR/B8OTzIsi7KwuNjy5D9q6mFPqAAev1pYiHr9awZPtAxo/MD8qlR/aFjf6l+lP8cifJG4GAev1rlgUVjcHH+M/qX6UQi46xXUr9KPxyN8kTUJMEjcx+proMGqX03F+frWbpx5iRz0H5USwX2gt/4kW3dT/BoOEgqcSyZ9w3hsSpE8KS3FrlRq+TcxWIcVfZVIsjnBm6jcRud7dlbr8623L+J4JmChtJI2DbXPai8sCvzHzpGUi162fH/+ipY3MckTiQc1I3oxg8uKr5lK/Kt/4r4WWZL6fOt9LqBrX/MelYTnc2IgdlkYHSbXsRft7UPjk1YYZYp0+xqRI1sOtSBgEK79aHDNlMZ2HiE86kZPA0zhddupN9gKlJNbs6oTjLVDkeSx9KlpgkB1WuRR7A5NCzeVmIBte+xow+SLa1rjvUHl/ZT44p9FAzHHOo25elRCXdRe53var/NwwhFQF4eUqdLW6U0M0YoSeJyZRsdhHkN2IAHIU9DhQyDS637UZm4PkuT4gbsOVCMxyabDgAhRq3FmBPzq0ZqXTOecHHtEEnSdxypeOxKyRqDzHWvDlGJYaytgbC5I3vyFSH4cxAi1soQXtYnc+th09ap0TQMg3stri4+lHcbOJYwqllYbaehA60hOH5FiVgQf6iOn+dNDDlQOeo3JPKwoithThjIpJH1vp8PswPmHWjGZ5VBFr0hhZQwDHbnyHXflQDJ80eGS6tcGykHcDftRPGTNiJybg2AU6dgd/Wh0hbvsfzSOJ4PFjAUXGrfkbfD71GyDP7ssUlgq7joLDv3NFcww1sO0Ytcrew2v61U8DkDspcj2F9wfWsg8UtlxbikPIqxqdB2Jtvf0FU7i2BpsXpP5EFxyvqO1GsrwrQsGWxIG9zsGqNxNiNciyx2uRaRdr6hsLe2+3rSrb2UT0Qs4xXhSJtZTA0YUchcCwA9xVdgw5WNZOerWLH+ldrg971Nxc5kADqToJAN9z7mod2ZGAYBUBOn0JvYeu9OzEBJCCCPi6e9HcoXxCsZF1UF2I5lFOqS59f5oPg47vyvYEj36VY8uy2WEF2RWYjSF1AalIOr57CggNlnfE4sm8ZjCflAaOwUbAcu1dQaHJA6hj4cZIuUbUxX0JB3rqYX+xxoq8WOvVanRXWQsdgNqlpJUNTTitRFZMR6lxSUMV6fWagwBkRh10n5HqD3B6GrlwdncsYEWIfxE2CyH4lHQP3HrVEwk9WDBSg1OUb7GjJro1aqX9pmQrNg5BHDG8pZTvZb2PMtRzhjG649JNym1+6n4T/Hyqt/bRi/Cy4tcj8SMXHqa59rR1wqTTMjbgbFcvucZP9swv+9Mrwti4dRGEnUHmVYPt8iTVdbNiPMHe/LZmG3veiGF4tnUgjEONrWLbfrzqbp/Z3JtPXH/AFR2aYuW6qWkgC8kKlCT3350Tyzi+aFQDqlHe4JtQjO86kxQTxZtei+m9tr89x7UnJcCrsqi8khJ8o+EKPzHv+1TcUXSXbVP9P8A6apkuafeYlkI0Rsdr7FiOg7ChEvGMMTyoy/AxC7fFttv712fZxFBh9DgKVUaIr7lreU7VSMuxrz6fGAaNDsLfEwHW3MCpxgtsnKSTr2XiDi5HIVVuxNrAHba5v6UrE41XOnRe/IEXv7ChsWOwyqE0aSeqgqan4HCjUHSxA6Hn71ObQyRycONKU/IqNqCdCfXtUXPYHGLjaYeHCE03uSpYb2NqukMmwrsVh0kUrIAynmD/wBbUY5pLROWCMjKMRIySyBTqRySNJ8oBN7WrpccjJoZCr6SA2/M8vlUjiTK2w0m3miNyjdh/S3qP1oQsw73roWVvZzS8eN9hLhyOKN2kkOsCwWw2JPUg05nf4cmsWszXI5dtqGjSd7Cppxznm19rWO49rGm+VCvxn9hPO5VmiDIyqyKDa+/+EUrD5qqxDxHAbb3qo5mApuBs21ux6jff1HzpeCwGJxKlYImlCE6rW2JtzJP6VRP6JNVpl6y7iSHS7MBq5BtOxvyJqqYhl3sSTubnqepprFZFj41GrDyKNgQCvmF+wNEI+FcVLdfwklGn8MybqDuDyO1FG6K8xHiKDyLKPfflXmZwlTJuPMb7bfK1G5+DMd4ixhEdjfzJINK6eesmxX6b1FzTJ8QfEDRlWjNiLhtwLmxHPasaxng7DDxBIxtd1jXkb3I1XvsBbv2rQ824a+9RGSJrOl7jRpXY8kA33G/Ks4y7NCkcaqoOhgwU8pCOpPPa9X6LO5nDySIQFaK7I7WjJ5R6R1359L0rBJexjCZCyIFdbsOZsepv1966r3hM0aRFcRJZhcXkF7dL7dq6qC2jKlp1aZU04DXURY6KWppoGlrWAOCl0gUsVgEnDNvR/ASVXoBRrA0GAvfB834pH9SH9Dt+5oZ9u0JfLdK8/FjO5A5H1qZwdvOP8DfxUX7bk1YALci8qcgW5egBJrnn/I6Mb/E+cHwrIQTp2I2uDfe9iB0rX+Gc1gxUQBCgjylbKdJHQi3Lsaz9ct1WsJNXph5f4FdhMPisLKJkilIHxAxSKrr1BuP1pIjvZqMOQ4VZA0kcadUlVFGknbS69DvSkyQCZjE0CuwtqAsJR05Dykdqd4UQY9CVW623JNih/pPc1JiTBRStFNiEYC1/MbxbHYlRvfaqUmqYFNwdp7K5m/DjG802GDFAblXJbT6gdB6VW8nzJIWYR2UkPcAElVN9THsLdT2q/yTQrMEhxqaGBKyM9vDbfyPe23Y1AzXH4iJ2CyYPEIUuxDodQvp0nufT1pJ41JUPDM4u/YClxazqBe6jkQQaI4NAGHt9ajy4+UQK33GNot9EuH2A6EGw535g17lOYRTDynS/wCZDsw+XUetceXx2ujuxZ1LssEMvLek5jmSoKgvqHKoGNjLEX6VzcWXtBHCM0oJJAXt1NRZMmgBJ8NCf8IpuLElVAFLbH3oO10GkyLPlkP/AJSfIW/aok2VQ9Ft7E1MOIqNNJRTkHigHjcvjO29vft61eeF4/Bw0axhdNjIxtqPmJ+Ilh5rAb1U5I9/c2+tXLKMMfAdCoIU6ADvqCkWYjoTua7cDbOHyopVRJtifCdvDj1lZAo31rcHTZhcFrW7c6o2By2XDzoZcOxBADSljYs5uGBG4IAt9d60P74AjguFKKWJO+glb3YVVeNMav3ZSjs7GPSXDOoOnTqOjkSS/Wuo4wxiM7iTEaCSGkZUBt5VCi5DPyBsCd+9dnOBZICxNjNiXJ8oBZGcadTA3PlQWt0NZi+dkYiF1UhYyDoZy2u58xYnmSDa9aLmeax4iKIx2/EkUkAnyugs4seVtqASoZpws48dFUmSOSRwoF/wb3vf2IqFwpnvhv4UpYxsALKQDq/K1z1HetQz6Epi0kUtaSEoUFrMwUgarjfmPpWR8S5S0JWQbKxbSR0Knf2pGgdOi5Y3KJHdmEVwTcFeRHQixtXUnKJ0aGMlnBKi9uX711Tp/YnNfQEWnBTKmlBq9CxB9aXamVNOK1CwUOilA00Gr3VTAJWHO9GsE1AcOd6N4I0GKWDA5k0NnS2q5HypceazYjExiR/LrC2AAAvtQvnp/wARpEM+iQEcwwI9wa0kuwQkzS8Rw2jcncfO9C8dwgzAgMjf4gf+dQDxljx/+FEw6EYgC472K7VJi46I2mhRH/pEwYj38tcyyv7OrRn+d/ZXmGpmwzRqDzCysn6KtCcJwLmkbGMJGWtqJLyC4FhuxSxO9atjvtCw8a3ZJL9lKk/qRUaD7S4X2SHEN7Kh/wCKmUr2K2jOzwtmi84o/wD5C/8AEBUPH8KZqR5cOPcSRMf3rVsTxXCxBbBPJ2YpHcf7RuKHYzieAcsNPGe6yRp+5tW+SL7ZjL+F+IcZk05injvE1mlgLKTuP9ZHvYNb69a2L/QGW5lCmIiVSGF1kj8jA9Q2ncMDzFZHn+Oy58T40sOOle6lg08LK2nYKSOQ9KVgePYcHMZMBhZIEa3iQtIGjf1038rdiKFr7HstvFGTjBb/AH0W5hJk1MP/AFJYn9aC4LK8djU8XByYaUC4KF2RwR0KsP5oZxXj4cU5xHiqfFAYKzC6XHwkdLcqr2X5vJhZPEgl0N1sRZvRh1pHCP0VWaddlsxOBzOK/j4CUAfmjtIPey3obLmIHxBkPZ1KH6MBWg8I/bLh5AI8b+C/LxBvG3qbfDWhQ47CYlNSvDMh6+Vh+tTeGLHj5E12YBFmCnrTxxINbJmHAuWz3vh4wT+aPyN8ihFVbMvseiNzh8TLEeiuBIv12b9am/H+mWj5a9ooYe7KBz1C3vfa9WnhjFO8Op7AmVuQt+cgG1Ac1+z3NMOdSKmICm4MbWbbrob/ADqTlOdwwp93n8SIi7BpI2Sz3vuSAOfyN6rig49ks+VTaoJZ7PhzPJGz6NSaJCpG7MNgwAvrCjb0qjcQ5m80k13Vlj0IukELYsqmwO9/Lv7UXw+BXxZMQJY5CX8QaXJIbVqLaRz62PTeqpiF0hxcMzyiUkdUuxG3QlmvY9qrZzkPF4dgwJFgQCPbvViy+VUVNasbsNgepILEdRsL0MchypbawtajOWSJ4Tr5CzX0l7+SwsGBHoaFi8iyZvnK4gRKzPFKkhTyG6lWA21euw7ikcZZQBg9k1lFNjexuziw0gea1zQnKsxaLDxlkuq6ljsFGp+rMed7dqMT48SRIzyAEgB05bhttjuCDt61gIDZdhWSNFYWIG4uOu4/euqdLicMpIB2G3+rLb9fMee966l4i8SvLS1rq6usUcWnK6uoGFClCurqoKP4fnRnA9K9rqDFYQX8vuaFZubK5G2xrq6tMSBRcNO55sx+ZpGIY966urlOj2WXAMWwJ1HVaXa+9vL0vTOWxLr+Ec+wrq6p/ZSPQ7LiXSeyuyi42DED6CrC+JfT8bcv6jXV1Sn2Oym45yznUS3vv+9AcyQBtgB7V1dVV0ZEIikEV5XUQjbincpxskcq+HI6XYX0sVv72NdXVkY2bK8wmZReWQ8ubsf5q2ZTi5Ljzt/tH/OurquuhGXPBm67715LErbMoI9QD+9e11J7EYAzXJcNufu8N7c/CT/Ksy4gyfDoTogiXn8MaD9hXV1dMehUUPExKGNgB8qkxf8Ahe7/ALCurqlJaGZNxBswttYi3pv0qRhHLYmHUS2zHffe7b711dUTIfmkOptz8Tdf7jXV1dWL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053" name="Rectangle 5"/>
          <p:cNvSpPr>
            <a:spLocks noChangeArrowheads="1"/>
          </p:cNvSpPr>
          <p:nvPr/>
        </p:nvSpPr>
        <p:spPr bwMode="auto">
          <a:xfrm>
            <a:off x="0" y="1365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6" name="Rectangle 4"/>
          <p:cNvSpPr>
            <a:spLocks noChangeArrowheads="1"/>
          </p:cNvSpPr>
          <p:nvPr/>
        </p:nvSpPr>
        <p:spPr bwMode="auto">
          <a:xfrm>
            <a:off x="307975" y="6662373"/>
            <a:ext cx="2674938" cy="141287"/>
          </a:xfrm>
          <a:prstGeom prst="rect">
            <a:avLst/>
          </a:prstGeom>
          <a:solidFill>
            <a:schemeClr val="bg1"/>
          </a:solidFill>
          <a:ln w="12700">
            <a:noFill/>
            <a:miter lim="800000"/>
            <a:headEnd type="none" w="sm" len="sm"/>
            <a:tailEnd type="none" w="sm" len="sm"/>
          </a:ln>
          <a:effectLst/>
        </p:spPr>
        <p:txBody>
          <a:bodyPr lIns="9144" tIns="9144" rIns="9144" bIns="9144">
            <a:spAutoFit/>
          </a:bodyPr>
          <a:lstStyle/>
          <a:p>
            <a:pPr defTabSz="820738" eaLnBrk="0" hangingPunct="0">
              <a:defRPr/>
            </a:pPr>
            <a:r>
              <a:rPr lang="en-US" sz="800" dirty="0" smtClean="0">
                <a:solidFill>
                  <a:srgbClr val="000000"/>
                </a:solidFill>
              </a:rPr>
              <a:t>Aviation ISAC Proprietary. </a:t>
            </a:r>
            <a:r>
              <a:rPr lang="en-US" sz="800" dirty="0">
                <a:solidFill>
                  <a:srgbClr val="000000"/>
                </a:solidFill>
              </a:rPr>
              <a:t>All rights reserved.</a:t>
            </a:r>
          </a:p>
        </p:txBody>
      </p:sp>
      <p:sp>
        <p:nvSpPr>
          <p:cNvPr id="18" name="TextBox 9"/>
          <p:cNvSpPr txBox="1">
            <a:spLocks noChangeArrowheads="1"/>
          </p:cNvSpPr>
          <p:nvPr/>
        </p:nvSpPr>
        <p:spPr bwMode="auto">
          <a:xfrm>
            <a:off x="6223377" y="6488112"/>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auto" hangingPunct="1">
              <a:spcBef>
                <a:spcPts val="0"/>
              </a:spcBef>
              <a:spcAft>
                <a:spcPts val="0"/>
              </a:spcAft>
              <a:defRPr/>
            </a:pPr>
            <a:r>
              <a:rPr lang="en-US" altLang="en-US" sz="1800" kern="0" dirty="0" smtClean="0">
                <a:solidFill>
                  <a:srgbClr val="00B050"/>
                </a:solidFill>
              </a:rPr>
              <a:t>TLP GREEN</a:t>
            </a:r>
          </a:p>
        </p:txBody>
      </p:sp>
      <p:sp>
        <p:nvSpPr>
          <p:cNvPr id="19" name="TextBox 18"/>
          <p:cNvSpPr txBox="1">
            <a:spLocks noChangeArrowheads="1"/>
          </p:cNvSpPr>
          <p:nvPr/>
        </p:nvSpPr>
        <p:spPr bwMode="auto">
          <a:xfrm>
            <a:off x="3305663" y="901507"/>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auto" hangingPunct="1">
              <a:spcBef>
                <a:spcPts val="0"/>
              </a:spcBef>
              <a:spcAft>
                <a:spcPts val="0"/>
              </a:spcAft>
              <a:defRPr/>
            </a:pPr>
            <a:r>
              <a:rPr lang="en-US" altLang="en-US" sz="1800" kern="0" dirty="0">
                <a:solidFill>
                  <a:srgbClr val="00B050"/>
                </a:solidFill>
              </a:rPr>
              <a:t>TLP </a:t>
            </a:r>
            <a:r>
              <a:rPr lang="en-US" altLang="en-US" sz="1800" kern="0" dirty="0" smtClean="0">
                <a:solidFill>
                  <a:srgbClr val="00B050"/>
                </a:solidFill>
              </a:rPr>
              <a:t>GREEN</a:t>
            </a:r>
            <a:endParaRPr lang="en-US" altLang="en-US" sz="1800" kern="0" dirty="0">
              <a:solidFill>
                <a:srgbClr val="00B050"/>
              </a:solidFill>
            </a:endParaRPr>
          </a:p>
        </p:txBody>
      </p:sp>
      <p:sp>
        <p:nvSpPr>
          <p:cNvPr id="17" name="AutoShape 161">
            <a:hlinkClick r:id="rId4" action="ppaction://hlinksldjump" highlightClick="1"/>
          </p:cNvPr>
          <p:cNvSpPr>
            <a:spLocks noChangeArrowheads="1"/>
          </p:cNvSpPr>
          <p:nvPr/>
        </p:nvSpPr>
        <p:spPr bwMode="auto">
          <a:xfrm>
            <a:off x="8610600" y="6477000"/>
            <a:ext cx="533400" cy="381000"/>
          </a:xfrm>
          <a:prstGeom prst="actionButtonHome">
            <a:avLst/>
          </a:prstGeom>
          <a:solidFill>
            <a:srgbClr val="99CCFF"/>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dirty="0">
              <a:solidFill>
                <a:prstClr val="black"/>
              </a:solidFill>
            </a:endParaRPr>
          </a:p>
        </p:txBody>
      </p:sp>
      <p:graphicFrame>
        <p:nvGraphicFramePr>
          <p:cNvPr id="21" name="Chart 20"/>
          <p:cNvGraphicFramePr>
            <a:graphicFrameLocks/>
          </p:cNvGraphicFramePr>
          <p:nvPr>
            <p:extLst>
              <p:ext uri="{D42A27DB-BD31-4B8C-83A1-F6EECF244321}">
                <p14:modId xmlns:p14="http://schemas.microsoft.com/office/powerpoint/2010/main" val="3051781363"/>
              </p:ext>
            </p:extLst>
          </p:nvPr>
        </p:nvGraphicFramePr>
        <p:xfrm>
          <a:off x="6375400" y="2045109"/>
          <a:ext cx="2591177" cy="1203740"/>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1"/>
          <p:cNvSpPr/>
          <p:nvPr/>
        </p:nvSpPr>
        <p:spPr>
          <a:xfrm>
            <a:off x="155575" y="1502410"/>
            <a:ext cx="8811002" cy="5170646"/>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Ø"/>
            </a:pPr>
            <a:r>
              <a:rPr lang="en-US" sz="1600" dirty="0" smtClean="0">
                <a:solidFill>
                  <a:srgbClr val="0038A9"/>
                </a:solidFill>
                <a:latin typeface="Calibri"/>
              </a:rPr>
              <a:t>11 employees </a:t>
            </a:r>
            <a:r>
              <a:rPr lang="en-US" sz="1600" dirty="0">
                <a:solidFill>
                  <a:srgbClr val="0038A9"/>
                </a:solidFill>
                <a:latin typeface="Calibri"/>
              </a:rPr>
              <a:t>at </a:t>
            </a:r>
            <a:r>
              <a:rPr lang="en-US" sz="1600" dirty="0" smtClean="0">
                <a:solidFill>
                  <a:srgbClr val="0038A9"/>
                </a:solidFill>
                <a:latin typeface="Calibri"/>
              </a:rPr>
              <a:t>A‐ISAC </a:t>
            </a:r>
            <a:r>
              <a:rPr lang="en-US" sz="1600" dirty="0" smtClean="0">
                <a:solidFill>
                  <a:srgbClr val="0038A9"/>
                </a:solidFill>
                <a:latin typeface="Calibri"/>
              </a:rPr>
              <a:t>partner receive </a:t>
            </a:r>
            <a:r>
              <a:rPr lang="en-US" sz="1600" dirty="0">
                <a:solidFill>
                  <a:srgbClr val="0038A9"/>
                </a:solidFill>
                <a:latin typeface="Calibri"/>
              </a:rPr>
              <a:t>spearphishing</a:t>
            </a:r>
            <a:r>
              <a:rPr lang="en-US" sz="1600" dirty="0">
                <a:solidFill>
                  <a:srgbClr val="0038A9"/>
                </a:solidFill>
                <a:latin typeface="Calibri"/>
              </a:rPr>
              <a:t> emails </a:t>
            </a:r>
            <a:r>
              <a:rPr lang="en-US" sz="1600" dirty="0" smtClean="0">
                <a:solidFill>
                  <a:srgbClr val="0038A9"/>
                </a:solidFill>
                <a:latin typeface="Calibri"/>
              </a:rPr>
              <a:t>auto-forwarded </a:t>
            </a:r>
            <a:r>
              <a:rPr lang="en-US" sz="1600" dirty="0" smtClean="0">
                <a:solidFill>
                  <a:srgbClr val="0038A9"/>
                </a:solidFill>
                <a:latin typeface="Calibri"/>
              </a:rPr>
              <a:t>from </a:t>
            </a:r>
            <a:r>
              <a:rPr lang="en-US" sz="1600" dirty="0">
                <a:solidFill>
                  <a:srgbClr val="0038A9"/>
                </a:solidFill>
                <a:latin typeface="Calibri"/>
              </a:rPr>
              <a:t>an account at Italian aerospace </a:t>
            </a:r>
            <a:r>
              <a:rPr lang="en-US" sz="1600" dirty="0" smtClean="0">
                <a:solidFill>
                  <a:srgbClr val="0038A9"/>
                </a:solidFill>
                <a:latin typeface="Calibri"/>
              </a:rPr>
              <a:t>company</a:t>
            </a:r>
          </a:p>
          <a:p>
            <a:pPr marL="742950" lvl="1" indent="-285750" fontAlgn="auto">
              <a:spcBef>
                <a:spcPts val="0"/>
              </a:spcBef>
              <a:spcAft>
                <a:spcPts val="0"/>
              </a:spcAft>
              <a:buFont typeface="Wingdings" panose="05000000000000000000" pitchFamily="2" charset="2"/>
              <a:buChar char="Ø"/>
            </a:pPr>
            <a:r>
              <a:rPr lang="en-US" sz="1400" dirty="0">
                <a:latin typeface="Calibri"/>
              </a:rPr>
              <a:t>Hosting CVE‐2015‐5119 Flash exploit exposed in Hacking Team breach</a:t>
            </a:r>
          </a:p>
          <a:p>
            <a:pPr marL="742950" lvl="1" indent="-285750" fontAlgn="auto">
              <a:spcBef>
                <a:spcPts val="0"/>
              </a:spcBef>
              <a:spcAft>
                <a:spcPts val="0"/>
              </a:spcAft>
              <a:buFont typeface="Wingdings" panose="05000000000000000000" pitchFamily="2" charset="2"/>
              <a:buChar char="Ø"/>
            </a:pPr>
            <a:r>
              <a:rPr lang="en-US" sz="1400" dirty="0" smtClean="0">
                <a:latin typeface="Calibri"/>
              </a:rPr>
              <a:t>Emails </a:t>
            </a:r>
            <a:r>
              <a:rPr lang="en-US" sz="1400" dirty="0">
                <a:latin typeface="Calibri"/>
              </a:rPr>
              <a:t>contained a link to a watering hole </a:t>
            </a:r>
            <a:r>
              <a:rPr lang="en-US" sz="1400" dirty="0" smtClean="0">
                <a:latin typeface="Calibri"/>
              </a:rPr>
              <a:t>site</a:t>
            </a:r>
          </a:p>
          <a:p>
            <a:pPr marL="742950" lvl="1" indent="-285750" fontAlgn="auto">
              <a:spcBef>
                <a:spcPts val="0"/>
              </a:spcBef>
              <a:spcAft>
                <a:spcPts val="0"/>
              </a:spcAft>
              <a:buFont typeface="Wingdings" panose="05000000000000000000" pitchFamily="2" charset="2"/>
              <a:buChar char="Ø"/>
            </a:pPr>
            <a:r>
              <a:rPr lang="en-US" sz="1400" dirty="0" smtClean="0">
                <a:latin typeface="Calibri"/>
              </a:rPr>
              <a:t>No </a:t>
            </a:r>
            <a:r>
              <a:rPr lang="en-US" sz="1400" dirty="0">
                <a:latin typeface="Calibri"/>
              </a:rPr>
              <a:t>employees clicked the </a:t>
            </a:r>
            <a:r>
              <a:rPr lang="en-US" sz="1400" dirty="0" smtClean="0">
                <a:latin typeface="Calibri"/>
              </a:rPr>
              <a:t>link</a:t>
            </a:r>
          </a:p>
          <a:p>
            <a:pPr marL="742950" lvl="1" indent="-285750" fontAlgn="auto">
              <a:spcBef>
                <a:spcPts val="0"/>
              </a:spcBef>
              <a:spcAft>
                <a:spcPts val="0"/>
              </a:spcAft>
              <a:buFont typeface="Wingdings" panose="05000000000000000000" pitchFamily="2" charset="2"/>
              <a:buChar char="Ø"/>
            </a:pPr>
            <a:r>
              <a:rPr lang="en-US" sz="1400" dirty="0" err="1">
                <a:latin typeface="Calibri"/>
              </a:rPr>
              <a:t>Alenia</a:t>
            </a:r>
            <a:r>
              <a:rPr lang="en-US" sz="1400" dirty="0">
                <a:latin typeface="Calibri"/>
              </a:rPr>
              <a:t> notified and performed mitigation actions</a:t>
            </a:r>
          </a:p>
          <a:p>
            <a:pPr marL="285750" indent="-285750" fontAlgn="auto">
              <a:spcBef>
                <a:spcPts val="0"/>
              </a:spcBef>
              <a:spcAft>
                <a:spcPts val="0"/>
              </a:spcAft>
              <a:buFont typeface="Wingdings" panose="05000000000000000000" pitchFamily="2" charset="2"/>
              <a:buChar char="Ø"/>
            </a:pPr>
            <a:r>
              <a:rPr lang="en-US" sz="1600" dirty="0" smtClean="0">
                <a:solidFill>
                  <a:srgbClr val="0038A9"/>
                </a:solidFill>
                <a:latin typeface="Calibri"/>
              </a:rPr>
              <a:t>Joker's </a:t>
            </a:r>
            <a:r>
              <a:rPr lang="en-US" sz="1600" dirty="0">
                <a:solidFill>
                  <a:srgbClr val="0038A9"/>
                </a:solidFill>
                <a:latin typeface="Calibri"/>
              </a:rPr>
              <a:t>Stash Claims Breach of Major International Airport</a:t>
            </a:r>
            <a:endParaRPr lang="en-US" sz="1600" dirty="0" smtClean="0">
              <a:solidFill>
                <a:srgbClr val="0038A9"/>
              </a:solidFill>
              <a:latin typeface="Calibri"/>
            </a:endParaRPr>
          </a:p>
          <a:p>
            <a:pPr marL="742950" lvl="1" indent="-285750" fontAlgn="auto">
              <a:spcBef>
                <a:spcPts val="0"/>
              </a:spcBef>
              <a:spcAft>
                <a:spcPts val="0"/>
              </a:spcAft>
              <a:buFont typeface="Wingdings" panose="05000000000000000000" pitchFamily="2" charset="2"/>
              <a:buChar char="Ø"/>
            </a:pPr>
            <a:r>
              <a:rPr lang="en-US" sz="1400" dirty="0" smtClean="0">
                <a:latin typeface="Calibri"/>
              </a:rPr>
              <a:t>Major </a:t>
            </a:r>
            <a:r>
              <a:rPr lang="en-US" sz="1400" dirty="0">
                <a:latin typeface="Calibri"/>
              </a:rPr>
              <a:t>seller of compromised credit card </a:t>
            </a:r>
            <a:r>
              <a:rPr lang="en-US" sz="1400" dirty="0" smtClean="0">
                <a:latin typeface="Calibri"/>
              </a:rPr>
              <a:t>data-"Big </a:t>
            </a:r>
            <a:r>
              <a:rPr lang="en-US" sz="1400" dirty="0" err="1">
                <a:latin typeface="Calibri"/>
              </a:rPr>
              <a:t>Bada</a:t>
            </a:r>
            <a:r>
              <a:rPr lang="en-US" sz="1400" dirty="0">
                <a:latin typeface="Calibri"/>
              </a:rPr>
              <a:t> </a:t>
            </a:r>
            <a:r>
              <a:rPr lang="en-US" sz="1400" dirty="0" smtClean="0">
                <a:latin typeface="Calibri"/>
              </a:rPr>
              <a:t>Boom"</a:t>
            </a:r>
          </a:p>
          <a:p>
            <a:pPr marL="742950" lvl="1" indent="-285750" fontAlgn="auto">
              <a:spcBef>
                <a:spcPts val="0"/>
              </a:spcBef>
              <a:spcAft>
                <a:spcPts val="0"/>
              </a:spcAft>
              <a:buFont typeface="Wingdings" panose="05000000000000000000" pitchFamily="2" charset="2"/>
              <a:buChar char="Ø"/>
            </a:pPr>
            <a:r>
              <a:rPr lang="en-US" sz="1400" dirty="0" smtClean="0">
                <a:latin typeface="Calibri"/>
              </a:rPr>
              <a:t>Not </a:t>
            </a:r>
            <a:r>
              <a:rPr lang="en-US" sz="1400" dirty="0">
                <a:latin typeface="Calibri"/>
              </a:rPr>
              <a:t>commented specifically on </a:t>
            </a:r>
            <a:r>
              <a:rPr lang="en-US" sz="1400" dirty="0" smtClean="0">
                <a:latin typeface="Calibri"/>
              </a:rPr>
              <a:t>size </a:t>
            </a:r>
            <a:r>
              <a:rPr lang="en-US" sz="1400" dirty="0">
                <a:latin typeface="Calibri"/>
              </a:rPr>
              <a:t>of </a:t>
            </a:r>
            <a:r>
              <a:rPr lang="en-US" sz="1400" dirty="0" smtClean="0">
                <a:latin typeface="Calibri"/>
              </a:rPr>
              <a:t>breach</a:t>
            </a:r>
            <a:r>
              <a:rPr lang="en-US" sz="1400" dirty="0">
                <a:latin typeface="Calibri"/>
              </a:rPr>
              <a:t>, each batch </a:t>
            </a:r>
            <a:r>
              <a:rPr lang="en-US" sz="1400" dirty="0" smtClean="0">
                <a:latin typeface="Calibri"/>
              </a:rPr>
              <a:t>expected </a:t>
            </a:r>
            <a:r>
              <a:rPr lang="en-US" sz="1400" dirty="0">
                <a:latin typeface="Calibri"/>
              </a:rPr>
              <a:t>to contain roughly 20,000 records based on </a:t>
            </a:r>
            <a:r>
              <a:rPr lang="en-US" sz="1400" dirty="0" smtClean="0">
                <a:latin typeface="Calibri"/>
              </a:rPr>
              <a:t>actor's </a:t>
            </a:r>
            <a:r>
              <a:rPr lang="en-US" sz="1400" dirty="0">
                <a:latin typeface="Calibri"/>
              </a:rPr>
              <a:t>previous </a:t>
            </a:r>
            <a:r>
              <a:rPr lang="en-US" sz="1400" dirty="0" smtClean="0">
                <a:latin typeface="Calibri"/>
              </a:rPr>
              <a:t>releases</a:t>
            </a:r>
          </a:p>
          <a:p>
            <a:pPr marL="742950" lvl="1" indent="-285750" fontAlgn="auto">
              <a:spcBef>
                <a:spcPts val="0"/>
              </a:spcBef>
              <a:spcAft>
                <a:spcPts val="0"/>
              </a:spcAft>
              <a:buFont typeface="Wingdings" panose="05000000000000000000" pitchFamily="2" charset="2"/>
              <a:buChar char="Ø"/>
            </a:pPr>
            <a:r>
              <a:rPr lang="en-US" sz="1400" dirty="0">
                <a:latin typeface="Calibri"/>
              </a:rPr>
              <a:t>We’re hearing that </a:t>
            </a:r>
            <a:r>
              <a:rPr lang="en-US" sz="1400" dirty="0" smtClean="0">
                <a:latin typeface="Calibri"/>
              </a:rPr>
              <a:t>claimed </a:t>
            </a:r>
            <a:r>
              <a:rPr lang="en-US" sz="1400" dirty="0">
                <a:latin typeface="Calibri"/>
              </a:rPr>
              <a:t>source of </a:t>
            </a:r>
            <a:r>
              <a:rPr lang="en-US" sz="1400" dirty="0" smtClean="0">
                <a:latin typeface="Calibri"/>
              </a:rPr>
              <a:t>card </a:t>
            </a:r>
            <a:r>
              <a:rPr lang="en-US" sz="1400" dirty="0">
                <a:latin typeface="Calibri"/>
              </a:rPr>
              <a:t>data may be intentional deception in </a:t>
            </a:r>
            <a:r>
              <a:rPr lang="en-US" sz="1400" dirty="0" smtClean="0">
                <a:latin typeface="Calibri"/>
              </a:rPr>
              <a:t>attempt </a:t>
            </a:r>
            <a:r>
              <a:rPr lang="en-US" sz="1400" dirty="0">
                <a:latin typeface="Calibri"/>
              </a:rPr>
              <a:t>to obfuscate </a:t>
            </a:r>
            <a:r>
              <a:rPr lang="en-US" sz="1400" dirty="0" smtClean="0">
                <a:latin typeface="Calibri"/>
              </a:rPr>
              <a:t>real </a:t>
            </a:r>
            <a:r>
              <a:rPr lang="en-US" sz="1400" dirty="0">
                <a:latin typeface="Calibri"/>
              </a:rPr>
              <a:t>source of </a:t>
            </a:r>
            <a:r>
              <a:rPr lang="en-US" sz="1400" dirty="0" smtClean="0">
                <a:latin typeface="Calibri"/>
              </a:rPr>
              <a:t>compromise…research ongoing</a:t>
            </a:r>
          </a:p>
          <a:p>
            <a:pPr marL="742950" lvl="1" indent="-285750" fontAlgn="auto">
              <a:spcBef>
                <a:spcPts val="0"/>
              </a:spcBef>
              <a:spcAft>
                <a:spcPts val="0"/>
              </a:spcAft>
              <a:buFont typeface="Wingdings" panose="05000000000000000000" pitchFamily="2" charset="2"/>
              <a:buChar char="Ø"/>
            </a:pPr>
            <a:r>
              <a:rPr lang="en-US" sz="1400" dirty="0" smtClean="0">
                <a:latin typeface="Calibri"/>
              </a:rPr>
              <a:t>Likely </a:t>
            </a:r>
            <a:r>
              <a:rPr lang="en-US" sz="1400" dirty="0">
                <a:latin typeface="Calibri"/>
              </a:rPr>
              <a:t>the shared kiosk infrastructure at </a:t>
            </a:r>
            <a:r>
              <a:rPr lang="en-US" sz="1400" dirty="0" smtClean="0">
                <a:latin typeface="Calibri"/>
              </a:rPr>
              <a:t>European </a:t>
            </a:r>
            <a:r>
              <a:rPr lang="en-US" sz="1400" dirty="0">
                <a:latin typeface="Calibri"/>
              </a:rPr>
              <a:t>or Asian </a:t>
            </a:r>
            <a:r>
              <a:rPr lang="en-US" sz="1400" dirty="0" smtClean="0">
                <a:latin typeface="Calibri"/>
              </a:rPr>
              <a:t>airport</a:t>
            </a:r>
          </a:p>
          <a:p>
            <a:pPr marL="285750" indent="-285750" fontAlgn="auto">
              <a:spcBef>
                <a:spcPts val="0"/>
              </a:spcBef>
              <a:spcAft>
                <a:spcPts val="0"/>
              </a:spcAft>
              <a:buFont typeface="Wingdings" panose="05000000000000000000" pitchFamily="2" charset="2"/>
              <a:buChar char="Ø"/>
            </a:pPr>
            <a:r>
              <a:rPr lang="en-US" sz="1600" dirty="0" smtClean="0">
                <a:solidFill>
                  <a:srgbClr val="0038A9"/>
                </a:solidFill>
                <a:latin typeface="Calibri"/>
              </a:rPr>
              <a:t>Malware found </a:t>
            </a:r>
            <a:r>
              <a:rPr lang="en-US" sz="1600" dirty="0">
                <a:solidFill>
                  <a:srgbClr val="0038A9"/>
                </a:solidFill>
                <a:latin typeface="Calibri"/>
              </a:rPr>
              <a:t>in Cisco-made routers worldwide</a:t>
            </a:r>
            <a:endParaRPr lang="en-US" sz="1600" dirty="0" smtClean="0">
              <a:solidFill>
                <a:srgbClr val="0038A9"/>
              </a:solidFill>
              <a:latin typeface="Calibri"/>
            </a:endParaRPr>
          </a:p>
          <a:p>
            <a:pPr marL="742950" lvl="1" indent="-285750" fontAlgn="auto">
              <a:spcBef>
                <a:spcPts val="0"/>
              </a:spcBef>
              <a:spcAft>
                <a:spcPts val="0"/>
              </a:spcAft>
              <a:buFont typeface="Wingdings" panose="05000000000000000000" pitchFamily="2" charset="2"/>
              <a:buChar char="Ø"/>
            </a:pPr>
            <a:r>
              <a:rPr lang="en-US" sz="1400" dirty="0" err="1">
                <a:latin typeface="Calibri"/>
              </a:rPr>
              <a:t>SYNful</a:t>
            </a:r>
            <a:r>
              <a:rPr lang="en-US" sz="1400" dirty="0">
                <a:latin typeface="Calibri"/>
              </a:rPr>
              <a:t> Knock Campaign webpage that contains embedded </a:t>
            </a:r>
            <a:r>
              <a:rPr lang="en-US" sz="1400" dirty="0" err="1">
                <a:latin typeface="Calibri"/>
              </a:rPr>
              <a:t>OpenType</a:t>
            </a:r>
            <a:r>
              <a:rPr lang="en-US" sz="1400" dirty="0">
                <a:latin typeface="Calibri"/>
              </a:rPr>
              <a:t> fonts</a:t>
            </a:r>
            <a:endParaRPr lang="en-US" sz="1400" dirty="0" smtClean="0">
              <a:latin typeface="Calibri"/>
            </a:endParaRPr>
          </a:p>
          <a:p>
            <a:pPr marL="742950" lvl="1" indent="-285750" fontAlgn="auto">
              <a:spcBef>
                <a:spcPts val="0"/>
              </a:spcBef>
              <a:spcAft>
                <a:spcPts val="0"/>
              </a:spcAft>
              <a:buFont typeface="Wingdings" panose="05000000000000000000" pitchFamily="2" charset="2"/>
              <a:buChar char="Ø"/>
            </a:pPr>
            <a:r>
              <a:rPr lang="en-US" sz="1400" dirty="0" smtClean="0">
                <a:latin typeface="Calibri"/>
              </a:rPr>
              <a:t>Impact </a:t>
            </a:r>
            <a:r>
              <a:rPr lang="en-US" sz="1400" dirty="0">
                <a:latin typeface="Calibri"/>
              </a:rPr>
              <a:t>of finding this implant on your network is severe and most likely indicates the presence of other footholds or compromised </a:t>
            </a:r>
            <a:r>
              <a:rPr lang="en-US" sz="1400" dirty="0" smtClean="0">
                <a:latin typeface="Calibri"/>
              </a:rPr>
              <a:t>systems</a:t>
            </a:r>
          </a:p>
          <a:p>
            <a:pPr marL="742950" lvl="1" indent="-285750" fontAlgn="auto">
              <a:spcBef>
                <a:spcPts val="0"/>
              </a:spcBef>
              <a:spcAft>
                <a:spcPts val="0"/>
              </a:spcAft>
              <a:buFont typeface="Wingdings" panose="05000000000000000000" pitchFamily="2" charset="2"/>
              <a:buChar char="Ø"/>
            </a:pPr>
            <a:r>
              <a:rPr lang="en-US" sz="1400" dirty="0">
                <a:latin typeface="Calibri"/>
              </a:rPr>
              <a:t>Snort signature from Cisco </a:t>
            </a:r>
            <a:r>
              <a:rPr lang="en-US" sz="1400" dirty="0" smtClean="0">
                <a:latin typeface="Calibri"/>
              </a:rPr>
              <a:t>to </a:t>
            </a:r>
            <a:r>
              <a:rPr lang="en-US" sz="1400" dirty="0">
                <a:latin typeface="Calibri"/>
              </a:rPr>
              <a:t>help detect attacks leveraging this </a:t>
            </a:r>
            <a:r>
              <a:rPr lang="en-US" sz="1400" dirty="0" smtClean="0">
                <a:latin typeface="Calibri"/>
              </a:rPr>
              <a:t>malware</a:t>
            </a:r>
          </a:p>
          <a:p>
            <a:pPr marL="742950" lvl="1" indent="-285750" fontAlgn="auto">
              <a:spcBef>
                <a:spcPts val="0"/>
              </a:spcBef>
              <a:spcAft>
                <a:spcPts val="0"/>
              </a:spcAft>
              <a:buFont typeface="Wingdings" panose="05000000000000000000" pitchFamily="2" charset="2"/>
              <a:buChar char="Ø"/>
            </a:pPr>
            <a:r>
              <a:rPr lang="en-US" sz="1400" dirty="0" smtClean="0">
                <a:latin typeface="Calibri"/>
              </a:rPr>
              <a:t>Cisco working with victims directly</a:t>
            </a:r>
          </a:p>
          <a:p>
            <a:pPr marL="285750" indent="-285750" fontAlgn="auto">
              <a:spcBef>
                <a:spcPts val="0"/>
              </a:spcBef>
              <a:spcAft>
                <a:spcPts val="0"/>
              </a:spcAft>
              <a:buFont typeface="Wingdings" panose="05000000000000000000" pitchFamily="2" charset="2"/>
              <a:buChar char="Ø"/>
            </a:pPr>
            <a:r>
              <a:rPr lang="en-US" sz="1400" dirty="0" smtClean="0">
                <a:solidFill>
                  <a:srgbClr val="0038A9"/>
                </a:solidFill>
                <a:latin typeface="Calibri"/>
              </a:rPr>
              <a:t>Other topics of Interest:</a:t>
            </a:r>
          </a:p>
          <a:p>
            <a:pPr marL="742950" lvl="1" indent="-285750" fontAlgn="auto">
              <a:spcBef>
                <a:spcPts val="0"/>
              </a:spcBef>
              <a:spcAft>
                <a:spcPts val="0"/>
              </a:spcAft>
              <a:buFont typeface="Wingdings" panose="05000000000000000000" pitchFamily="2" charset="2"/>
              <a:buChar char="Ø"/>
            </a:pPr>
            <a:r>
              <a:rPr lang="en-US" sz="1400" dirty="0" smtClean="0">
                <a:latin typeface="Calibri"/>
              </a:rPr>
              <a:t>9/11: ISIS Twitter Bomb Threat – multiple threats against airlines, all non-credible</a:t>
            </a:r>
          </a:p>
          <a:p>
            <a:pPr marL="742950" lvl="1" indent="-285750" fontAlgn="auto">
              <a:spcBef>
                <a:spcPts val="0"/>
              </a:spcBef>
              <a:spcAft>
                <a:spcPts val="0"/>
              </a:spcAft>
              <a:buFont typeface="Wingdings" panose="05000000000000000000" pitchFamily="2" charset="2"/>
              <a:buChar char="Ø"/>
            </a:pPr>
            <a:r>
              <a:rPr lang="en-US" sz="1400" dirty="0">
                <a:latin typeface="Calibri"/>
              </a:rPr>
              <a:t>ICS Cybersecurity For The </a:t>
            </a:r>
            <a:r>
              <a:rPr lang="en-US" sz="1400" dirty="0" smtClean="0">
                <a:latin typeface="Calibri"/>
              </a:rPr>
              <a:t>C-Suite</a:t>
            </a:r>
          </a:p>
          <a:p>
            <a:pPr marL="742950" lvl="1" indent="-285750" fontAlgn="auto">
              <a:spcBef>
                <a:spcPts val="0"/>
              </a:spcBef>
              <a:spcAft>
                <a:spcPts val="0"/>
              </a:spcAft>
              <a:buFont typeface="Wingdings" panose="05000000000000000000" pitchFamily="2" charset="2"/>
              <a:buChar char="Ø"/>
            </a:pPr>
            <a:r>
              <a:rPr lang="en-US" sz="1400" dirty="0" smtClean="0">
                <a:latin typeface="Calibri"/>
              </a:rPr>
              <a:t>Likely </a:t>
            </a:r>
            <a:r>
              <a:rPr lang="en-US" sz="1400" dirty="0" err="1" smtClean="0">
                <a:latin typeface="Calibri"/>
              </a:rPr>
              <a:t>DDoS</a:t>
            </a:r>
            <a:r>
              <a:rPr lang="en-US" sz="1400" dirty="0" smtClean="0">
                <a:latin typeface="Calibri"/>
              </a:rPr>
              <a:t> against Utah airport by known actor</a:t>
            </a:r>
            <a:r>
              <a:rPr lang="en-US" sz="1400" dirty="0">
                <a:latin typeface="Calibri"/>
              </a:rPr>
              <a:t>, Gator </a:t>
            </a:r>
            <a:r>
              <a:rPr lang="en-US" sz="1400" dirty="0" smtClean="0">
                <a:latin typeface="Calibri"/>
              </a:rPr>
              <a:t>League claiming attacks</a:t>
            </a:r>
            <a:endParaRPr lang="en-US" sz="1400" dirty="0">
              <a:latin typeface="Calibri"/>
            </a:endParaRPr>
          </a:p>
        </p:txBody>
      </p:sp>
    </p:spTree>
    <p:extLst>
      <p:ext uri="{BB962C8B-B14F-4D97-AF65-F5344CB8AC3E}">
        <p14:creationId xmlns:p14="http://schemas.microsoft.com/office/powerpoint/2010/main" val="2626596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1307" y="1159714"/>
            <a:ext cx="8291779" cy="5142460"/>
          </a:xfrm>
        </p:spPr>
        <p:txBody>
          <a:bodyPr/>
          <a:lstStyle/>
          <a:p>
            <a:pPr>
              <a:buFont typeface="Wingdings" panose="05000000000000000000" pitchFamily="2" charset="2"/>
              <a:buChar char="Ø"/>
            </a:pPr>
            <a:r>
              <a:rPr lang="en-US" sz="2400" dirty="0" smtClean="0"/>
              <a:t>Thomas L. Farmer</a:t>
            </a:r>
            <a:r>
              <a:rPr lang="en-US" sz="2400" dirty="0"/>
              <a:t/>
            </a:r>
            <a:br>
              <a:rPr lang="en-US" sz="2400" dirty="0"/>
            </a:br>
            <a:r>
              <a:rPr lang="en-US" sz="2400" i="1" dirty="0">
                <a:solidFill>
                  <a:srgbClr val="0033CC"/>
                </a:solidFill>
              </a:rPr>
              <a:t>Assistant Vice President – Security</a:t>
            </a:r>
            <a:r>
              <a:rPr lang="en-US" sz="2400" dirty="0">
                <a:solidFill>
                  <a:srgbClr val="0033CC"/>
                </a:solidFill>
              </a:rPr>
              <a:t/>
            </a:r>
            <a:br>
              <a:rPr lang="en-US" sz="2400" dirty="0">
                <a:solidFill>
                  <a:srgbClr val="0033CC"/>
                </a:solidFill>
              </a:rPr>
            </a:br>
            <a:r>
              <a:rPr lang="en-US" sz="2400" dirty="0">
                <a:solidFill>
                  <a:srgbClr val="0033CC"/>
                </a:solidFill>
              </a:rPr>
              <a:t>Association of American Railroads (AAR) </a:t>
            </a:r>
            <a:endParaRPr lang="en-US" sz="2400" dirty="0" smtClean="0">
              <a:solidFill>
                <a:srgbClr val="0033CC"/>
              </a:solidFill>
            </a:endParaRPr>
          </a:p>
          <a:p>
            <a:pPr>
              <a:buFont typeface="Wingdings" panose="05000000000000000000" pitchFamily="2" charset="2"/>
              <a:buChar char="Ø"/>
            </a:pPr>
            <a:r>
              <a:rPr lang="en-US" sz="2000" dirty="0" smtClean="0"/>
              <a:t>As </a:t>
            </a:r>
            <a:r>
              <a:rPr lang="en-US" sz="2000" dirty="0"/>
              <a:t>the Assistant Vice President for Security for the Association of American Railroads (AAR), </a:t>
            </a:r>
            <a:r>
              <a:rPr lang="en-US" sz="2000" dirty="0" smtClean="0"/>
              <a:t>Tom </a:t>
            </a:r>
            <a:r>
              <a:rPr lang="en-US" sz="2000" dirty="0"/>
              <a:t>coordinates development of railroad industry security policy and serves as the principal rail industry liaison with </a:t>
            </a:r>
            <a:r>
              <a:rPr lang="en-US" sz="2000" dirty="0" smtClean="0"/>
              <a:t>USG on </a:t>
            </a:r>
            <a:r>
              <a:rPr lang="en-US" sz="2000" dirty="0"/>
              <a:t>matters pertaining to security.</a:t>
            </a:r>
          </a:p>
          <a:p>
            <a:pPr lvl="1"/>
            <a:r>
              <a:rPr lang="en-US" sz="1800" dirty="0"/>
              <a:t>Tom serves as coordinator of the Rail Security Working Committee and the Rail Sector Coordinating </a:t>
            </a:r>
            <a:r>
              <a:rPr lang="en-US" sz="1800" dirty="0" smtClean="0"/>
              <a:t>Council</a:t>
            </a:r>
          </a:p>
          <a:p>
            <a:pPr lvl="1"/>
            <a:r>
              <a:rPr lang="en-US" sz="1800" dirty="0"/>
              <a:t>Chair of the Partnership for Critical Infrastructure Security (PCIS) Cross-Sector Council, Tom works with the lead representatives for each of the critical infrastructure sectors and with senior government officials in coordinated efforts to advance priorities and capabilities in critical infrastructure protection and resilience</a:t>
            </a:r>
            <a:r>
              <a:rPr lang="en-US" sz="1800" dirty="0" smtClean="0"/>
              <a:t>.</a:t>
            </a:r>
          </a:p>
          <a:p>
            <a:pPr lvl="1"/>
            <a:r>
              <a:rPr lang="en-US" sz="1800" dirty="0" smtClean="0"/>
              <a:t>Transportation </a:t>
            </a:r>
            <a:r>
              <a:rPr lang="en-US" sz="1800" dirty="0"/>
              <a:t>Security Administration (TSA), in both the Mass Transit and Passenger Rail Security Division (2006-2010) and Office of Chief Counsel (2004-2006). </a:t>
            </a:r>
          </a:p>
        </p:txBody>
      </p:sp>
      <p:sp>
        <p:nvSpPr>
          <p:cNvPr id="3" name="Slide Number Placeholder 2"/>
          <p:cNvSpPr>
            <a:spLocks noGrp="1"/>
          </p:cNvSpPr>
          <p:nvPr>
            <p:ph type="sldNum" sz="quarter" idx="4"/>
          </p:nvPr>
        </p:nvSpPr>
        <p:spPr/>
        <p:txBody>
          <a:bodyPr/>
          <a:lstStyle/>
          <a:p>
            <a:fld id="{86F4EC4C-6701-499E-8E12-4D6B8AC026D0}" type="slidenum">
              <a:rPr lang="en-US" b="0" smtClean="0">
                <a:solidFill>
                  <a:srgbClr val="000000"/>
                </a:solidFill>
              </a:rPr>
              <a:pPr/>
              <a:t>9</a:t>
            </a:fld>
            <a:endParaRPr lang="en-US" b="0" dirty="0">
              <a:solidFill>
                <a:srgbClr val="000000"/>
              </a:solidFill>
            </a:endParaRPr>
          </a:p>
        </p:txBody>
      </p:sp>
      <p:sp>
        <p:nvSpPr>
          <p:cNvPr id="4" name="Title 3"/>
          <p:cNvSpPr>
            <a:spLocks noGrp="1"/>
          </p:cNvSpPr>
          <p:nvPr>
            <p:ph type="title"/>
          </p:nvPr>
        </p:nvSpPr>
        <p:spPr/>
        <p:txBody>
          <a:bodyPr/>
          <a:lstStyle/>
          <a:p>
            <a:r>
              <a:rPr lang="en-US" sz="4000" b="1" dirty="0" smtClean="0">
                <a:solidFill>
                  <a:srgbClr val="0033CC"/>
                </a:solidFill>
                <a:latin typeface="+mn-lt"/>
              </a:rPr>
              <a:t>Thomas L. Farmer</a:t>
            </a:r>
            <a:endParaRPr lang="en-US" sz="4000" b="1" dirty="0">
              <a:solidFill>
                <a:srgbClr val="0033CC"/>
              </a:solidFill>
              <a:latin typeface="+mn-lt"/>
            </a:endParaRPr>
          </a:p>
        </p:txBody>
      </p:sp>
      <p:pic>
        <p:nvPicPr>
          <p:cNvPr id="1026" name="Picture 2" descr="http://www.securerailconference.com/graphics/presenters/15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744" y="1"/>
            <a:ext cx="2099256" cy="209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779"/>
      </p:ext>
    </p:extLst>
  </p:cSld>
  <p:clrMapOvr>
    <a:masterClrMapping/>
  </p:clrMapOvr>
</p:sld>
</file>

<file path=ppt/theme/theme1.xml><?xml version="1.0" encoding="utf-8"?>
<a:theme xmlns:a="http://schemas.openxmlformats.org/drawingml/2006/main" name="11_Default Design">
  <a:themeElements>
    <a:clrScheme name="9_Default Design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fontScheme name="9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225425" marR="0" indent="-225425" algn="ctr"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4524AE"/>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225425" marR="0" indent="-225425" algn="ctr"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4524AE"/>
            </a:solidFill>
            <a:effectLst/>
            <a:latin typeface="Tahoma" pitchFamily="34" charset="0"/>
          </a:defRPr>
        </a:defPPr>
      </a:lstStyle>
    </a:lnDef>
  </a:objectDefaults>
  <a:extraClrSchemeLst>
    <a:extraClrScheme>
      <a:clrScheme name="9_Default Design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Default Design">
  <a:themeElements>
    <a:clrScheme name="Custom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0000"/>
      </a:hlink>
      <a:folHlink>
        <a:srgbClr val="000000"/>
      </a:folHlink>
    </a:clrScheme>
    <a:fontScheme name="9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225425" marR="0" indent="-225425" algn="ctr"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4524AE"/>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225425" marR="0" indent="-225425" algn="ctr"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4524AE"/>
            </a:solidFill>
            <a:effectLst/>
            <a:latin typeface="Tahoma" pitchFamily="34" charset="0"/>
          </a:defRPr>
        </a:defPPr>
      </a:lstStyle>
    </a:lnDef>
  </a:objectDefaults>
  <a:extraClrSchemeLst>
    <a:extraClrScheme>
      <a:clrScheme name="9_Default Design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Default Design">
  <a:themeElements>
    <a:clrScheme name="Custom 7">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0099"/>
      </a:hlink>
      <a:folHlink>
        <a:srgbClr val="000000"/>
      </a:folHlink>
    </a:clrScheme>
    <a:fontScheme name="9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225425" marR="0" indent="-225425" algn="ctr"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4524AE"/>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225425" marR="0" indent="-225425" algn="ctr"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4524AE"/>
            </a:solidFill>
            <a:effectLst/>
            <a:latin typeface="Tahoma" pitchFamily="34" charset="0"/>
          </a:defRPr>
        </a:defPPr>
      </a:lstStyle>
    </a:lnDef>
  </a:objectDefaults>
  <a:extraClrSchemeLst>
    <a:extraClrScheme>
      <a:clrScheme name="9_Default Design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BOD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fontScheme name="BO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OD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BOD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a:themeElements>
    <a:clrScheme name="BOD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fontScheme name="BO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OD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BOD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Default Design">
  <a:themeElements>
    <a:clrScheme name="Custom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0000"/>
      </a:hlink>
      <a:folHlink>
        <a:srgbClr val="000000"/>
      </a:folHlink>
    </a:clrScheme>
    <a:fontScheme name="9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225425" marR="0" indent="-225425" algn="ctr"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4524AE"/>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225425" marR="0" indent="-225425" algn="ctr"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4524AE"/>
            </a:solidFill>
            <a:effectLst/>
            <a:latin typeface="Tahoma" pitchFamily="34" charset="0"/>
          </a:defRPr>
        </a:defPPr>
      </a:lstStyle>
    </a:lnDef>
  </a:objectDefaults>
  <a:extraClrSchemeLst>
    <a:extraClrScheme>
      <a:clrScheme name="9_Default Design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D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fontScheme name="BO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E627F4885014408C0488B77507110C" ma:contentTypeVersion="0" ma:contentTypeDescription="Create a new document." ma:contentTypeScope="" ma:versionID="e35e4ebcca0045ec6a4ba1e399d9153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87EC61-1BC9-4669-8864-EC13A207E034}">
  <ds:schemaRefs>
    <ds:schemaRef ds:uri="http://schemas.microsoft.com/sharepoint/v3/contenttype/forms"/>
  </ds:schemaRefs>
</ds:datastoreItem>
</file>

<file path=customXml/itemProps2.xml><?xml version="1.0" encoding="utf-8"?>
<ds:datastoreItem xmlns:ds="http://schemas.openxmlformats.org/officeDocument/2006/customXml" ds:itemID="{A76E8CB5-8F66-4A70-B289-492B2FF63C1D}">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8443A1E8-917A-427B-86C6-DFF8BB14F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Echo</Template>
  <TotalTime>14546</TotalTime>
  <Pages>1</Pages>
  <Words>1281</Words>
  <Application>Microsoft Office PowerPoint</Application>
  <PresentationFormat>On-screen Show (4:3)</PresentationFormat>
  <Paragraphs>165</Paragraphs>
  <Slides>10</Slides>
  <Notes>4</Notes>
  <HiddenSlides>0</HiddenSlides>
  <MMClips>0</MMClips>
  <ScaleCrop>false</ScaleCrop>
  <HeadingPairs>
    <vt:vector size="4" baseType="variant">
      <vt:variant>
        <vt:lpstr>Theme</vt:lpstr>
      </vt:variant>
      <vt:variant>
        <vt:i4>6</vt:i4>
      </vt:variant>
      <vt:variant>
        <vt:lpstr>Slide Titles</vt:lpstr>
      </vt:variant>
      <vt:variant>
        <vt:i4>10</vt:i4>
      </vt:variant>
    </vt:vector>
  </HeadingPairs>
  <TitlesOfParts>
    <vt:vector size="16" baseType="lpstr">
      <vt:lpstr>11_Default Design</vt:lpstr>
      <vt:lpstr>12_Default Design</vt:lpstr>
      <vt:lpstr>13_Default Design</vt:lpstr>
      <vt:lpstr>2_Blank</vt:lpstr>
      <vt:lpstr>3_Blank</vt:lpstr>
      <vt:lpstr>14_Default Design</vt:lpstr>
      <vt:lpstr>Aviation-Information Sharing &amp;  Analysis Center (A-ISAC) Community Outreach </vt:lpstr>
      <vt:lpstr>A-ISAC WebEx/Telecom Information</vt:lpstr>
      <vt:lpstr>A-ISAC Community Outreach Agenda –  Tuesday September 22, 2015 </vt:lpstr>
      <vt:lpstr>A-ISAC Monthly Update</vt:lpstr>
      <vt:lpstr>PowerPoint Presentation</vt:lpstr>
      <vt:lpstr>A-ISAC Fall Summit Details</vt:lpstr>
      <vt:lpstr>PowerPoint Presentation</vt:lpstr>
      <vt:lpstr>PowerPoint Presentation</vt:lpstr>
      <vt:lpstr>Thomas L. Farmer</vt:lpstr>
      <vt:lpstr>Questions / Comments Closing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Transportation BSR Template</dc:title>
  <dc:creator>Francy, Faye I</dc:creator>
  <cp:lastModifiedBy>francyfi</cp:lastModifiedBy>
  <cp:revision>3829</cp:revision>
  <cp:lastPrinted>1998-10-12T17:11:54Z</cp:lastPrinted>
  <dcterms:created xsi:type="dcterms:W3CDTF">1997-01-30T22:38:22Z</dcterms:created>
  <dcterms:modified xsi:type="dcterms:W3CDTF">2015-09-22T03:27:10Z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cal">
    <vt:lpwstr>Sudhakar Shetty</vt:lpwstr>
  </property>
  <property fmtid="{D5CDD505-2E9C-101B-9397-08002B2CF9AE}" pid="3" name="ContentTypeId">
    <vt:lpwstr>0x01010003E627F4885014408C0488B77507110C</vt:lpwstr>
  </property>
</Properties>
</file>