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87" r:id="rId2"/>
    <p:sldId id="488" r:id="rId3"/>
    <p:sldId id="489" r:id="rId4"/>
    <p:sldId id="479" r:id="rId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8E8E8E"/>
    <a:srgbClr val="BFBFBF"/>
    <a:srgbClr val="7F7F7F"/>
    <a:srgbClr val="EBF1DE"/>
    <a:srgbClr val="F6007B"/>
    <a:srgbClr val="FF0984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3" autoAdjust="0"/>
    <p:restoredTop sz="77734" autoAdjust="0"/>
  </p:normalViewPr>
  <p:slideViewPr>
    <p:cSldViewPr>
      <p:cViewPr>
        <p:scale>
          <a:sx n="70" d="100"/>
          <a:sy n="70" d="100"/>
        </p:scale>
        <p:origin x="-2142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9D5F14A8-D156-4FB1-AEEF-03B7C4B91CBA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0C9FCA4C-00C7-42BF-80DD-B6EA502F3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3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2" rIns="92482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2" rIns="92482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…and I look forward to working with all of you to make it happen!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9A16B-8080-4497-A731-6F7F64D8BE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7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4" name="Group 3" descr="Volpe with DOT logo" title="Volpe"/>
          <p:cNvGrpSpPr/>
          <p:nvPr userDrawn="1"/>
        </p:nvGrpSpPr>
        <p:grpSpPr>
          <a:xfrm>
            <a:off x="-76200" y="6151785"/>
            <a:ext cx="9296400" cy="1052702"/>
            <a:chOff x="-76200" y="6151785"/>
            <a:chExt cx="9296400" cy="1052702"/>
          </a:xfrm>
        </p:grpSpPr>
        <p:pic>
          <p:nvPicPr>
            <p:cNvPr id="7" name="Picture 6" descr="Volpe with DOT logo" title="Volpe"/>
            <p:cNvPicPr>
              <a:picLocks noChangeAspect="1"/>
            </p:cNvPicPr>
            <p:nvPr userDrawn="1"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6151785"/>
              <a:ext cx="9296400" cy="1052702"/>
            </a:xfrm>
            <a:prstGeom prst="rect">
              <a:avLst/>
            </a:prstGeom>
          </p:spPr>
        </p:pic>
        <p:pic>
          <p:nvPicPr>
            <p:cNvPr id="9" name="Picture 8" descr="DotPptColorBlue.gif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1" y="6400801"/>
              <a:ext cx="1123951" cy="2945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 userDrawn="1"/>
        </p:nvSpPr>
        <p:spPr>
          <a:xfrm>
            <a:off x="8534400" y="637881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dinning@dot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bcybersecurity.era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524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Cyber Security Subcommittee  -  ABE40(7)</a:t>
            </a:r>
          </a:p>
          <a:p>
            <a:pPr algn="ctr"/>
            <a:r>
              <a:rPr lang="en-US" sz="3600" b="1" spc="-150" dirty="0" smtClean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Summary</a:t>
            </a:r>
            <a:endParaRPr lang="en-US" sz="3600" b="1" spc="-150" dirty="0">
              <a:solidFill>
                <a:schemeClr val="accent1">
                  <a:lumMod val="75000"/>
                </a:schemeClr>
              </a:solidFill>
              <a:latin typeface="Gill Sans MT" pitchFamily="34" charset="0"/>
              <a:ea typeface="Arial Unicode MS" pitchFamily="34" charset="-128"/>
              <a:cs typeface="Arial"/>
            </a:endParaRPr>
          </a:p>
          <a:p>
            <a:pPr algn="ctr"/>
            <a:endParaRPr lang="en-US" sz="4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Michael Dinning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2" y="5867400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The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National Transportation Systems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Arial Unicode MS" pitchFamily="34" charset="-128"/>
                <a:cs typeface="Calibri"/>
              </a:rPr>
              <a:t>Center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1" y="6172200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Volpe" title="Vol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5791200"/>
            <a:ext cx="1183564" cy="420624"/>
          </a:xfrm>
          <a:prstGeom prst="rect">
            <a:avLst/>
          </a:prstGeom>
        </p:spPr>
      </p:pic>
      <p:pic>
        <p:nvPicPr>
          <p:cNvPr id="18" name="Picture 17" descr="DOT logo" title="DO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03" y="5943600"/>
            <a:ext cx="301357" cy="299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05060" y="5892225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U.S. Department of Transportation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Office of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Secretary of Transportation</a:t>
            </a:r>
            <a:endParaRPr 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John A. Volpe National Transportation Systems Center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2700" y="206812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TRB 94</a:t>
            </a:r>
            <a:r>
              <a:rPr lang="en-US" sz="1400" b="1" i="1" baseline="30000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th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 Annual Meeting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–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January,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2015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7" y="2362200"/>
            <a:ext cx="8534400" cy="32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Cyber Security Subcommittee</a:t>
            </a:r>
            <a:br>
              <a:rPr lang="en-US" dirty="0" smtClean="0"/>
            </a:br>
            <a:r>
              <a:rPr lang="en-US" dirty="0" smtClean="0"/>
              <a:t>Focal point for information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Roles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Focal point, advocate &amp; resource within TRB</a:t>
            </a:r>
          </a:p>
          <a:p>
            <a:pPr marL="0" indent="0">
              <a:buNone/>
            </a:pPr>
            <a:r>
              <a:rPr lang="en-US" sz="2800" dirty="0" smtClean="0"/>
              <a:t>  Clearinghouse for information on threats, incidents,   </a:t>
            </a:r>
            <a:r>
              <a:rPr lang="en-US" sz="2800" dirty="0"/>
              <a:t>	</a:t>
            </a:r>
            <a:r>
              <a:rPr lang="en-US" sz="2800" dirty="0" smtClean="0"/>
              <a:t>mitigation, research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Facilitate  networking, coordination &amp; collaboration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Identify needs &amp; guide research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 smtClean="0"/>
              <a:t>“This is one of the best sources of information on what’s going on in cyber security”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2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Highlights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0806" y="12954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Well-attended annual meeting session and subcommittee meeting</a:t>
            </a:r>
          </a:p>
          <a:p>
            <a:r>
              <a:rPr lang="en-US" dirty="0" smtClean="0"/>
              <a:t>Six </a:t>
            </a:r>
            <a:r>
              <a:rPr lang="en-US" dirty="0" smtClean="0"/>
              <a:t>telcons</a:t>
            </a:r>
            <a:r>
              <a:rPr lang="en-US" dirty="0" smtClean="0"/>
              <a:t>, with more than 100 participating</a:t>
            </a:r>
          </a:p>
          <a:p>
            <a:r>
              <a:rPr lang="en-US" dirty="0" smtClean="0"/>
              <a:t>Participation by at least six other committees (ITS, Info. Systems, Eng. Tech., Aviation Sec., Public Trans., Traffic Mgt. etc.)</a:t>
            </a:r>
          </a:p>
          <a:p>
            <a:r>
              <a:rPr lang="en-US" dirty="0" smtClean="0"/>
              <a:t>Expert interpretations of “incidents”  </a:t>
            </a:r>
          </a:p>
          <a:p>
            <a:r>
              <a:rPr lang="en-US" dirty="0" smtClean="0"/>
              <a:t>Updates on cyber security research </a:t>
            </a:r>
          </a:p>
          <a:p>
            <a:r>
              <a:rPr lang="en-US" dirty="0" smtClean="0"/>
              <a:t>Coordination with TRB projects</a:t>
            </a:r>
          </a:p>
          <a:p>
            <a:pPr lvl="1"/>
            <a:r>
              <a:rPr lang="en-US" dirty="0" smtClean="0"/>
              <a:t>NCHRP</a:t>
            </a:r>
          </a:p>
          <a:p>
            <a:pPr lvl="1"/>
            <a:r>
              <a:rPr lang="en-US" dirty="0" smtClean="0"/>
              <a:t>ACRP</a:t>
            </a:r>
          </a:p>
          <a:p>
            <a:r>
              <a:rPr lang="en-US" dirty="0" smtClean="0"/>
              <a:t>Discussion of national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initiatives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93" y="3851219"/>
            <a:ext cx="1631950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afety Pilo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9792"/>
            <a:ext cx="1257300" cy="1050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93" y="4953000"/>
            <a:ext cx="5086350" cy="108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534399" cy="4876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Michael Dinning</a:t>
            </a:r>
          </a:p>
          <a:p>
            <a:pPr marL="0" indent="0">
              <a:buNone/>
            </a:pPr>
            <a:r>
              <a:rPr lang="en-US" sz="2800" dirty="0" smtClean="0"/>
              <a:t>U.S. Department of Transportation </a:t>
            </a:r>
          </a:p>
          <a:p>
            <a:pPr marL="0" indent="0">
              <a:buNone/>
            </a:pPr>
            <a:r>
              <a:rPr lang="en-US" sz="2800" dirty="0" smtClean="0"/>
              <a:t>John A. Volpe National Transportation Systems Center</a:t>
            </a:r>
          </a:p>
          <a:p>
            <a:pPr marL="0" indent="0">
              <a:buNone/>
            </a:pPr>
            <a:r>
              <a:rPr lang="en-US" sz="2800" dirty="0" smtClean="0"/>
              <a:t>55 Broadway, </a:t>
            </a:r>
            <a:r>
              <a:rPr lang="en-US" sz="2800" dirty="0"/>
              <a:t> </a:t>
            </a:r>
            <a:r>
              <a:rPr lang="en-US" sz="2800" dirty="0" smtClean="0"/>
              <a:t>Cambridge, MA  02142  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michael.dinning@dot.gov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617-494-2422 (o)</a:t>
            </a:r>
          </a:p>
          <a:p>
            <a:pPr marL="0" indent="0">
              <a:buNone/>
            </a:pPr>
            <a:r>
              <a:rPr lang="en-US" sz="2800" dirty="0" smtClean="0"/>
              <a:t>617-694-7518 (m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TRB Cyber Security Resource Center website:</a:t>
            </a:r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http://trbcybersecurity.erau.edu/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Session 850: Transportation Cybersecurity: Are We Hanging by a Thread?</a:t>
            </a:r>
          </a:p>
          <a:p>
            <a:pPr marL="0" indent="0">
              <a:buNone/>
            </a:pPr>
            <a:r>
              <a:rPr lang="en-US" sz="2800" dirty="0" smtClean="0"/>
              <a:t>Wednesday, January 14, 4:30 – 6:00 pm, Convention Center 151B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8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13544</TotalTime>
  <Words>225</Words>
  <Application>Microsoft Office PowerPoint</Application>
  <PresentationFormat>On-screen Show (4:3)</PresentationFormat>
  <Paragraphs>44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Title and Content</vt:lpstr>
      <vt:lpstr>PowerPoint Presentation</vt:lpstr>
      <vt:lpstr>Cyber Security Subcommittee Focal point for information &amp; research</vt:lpstr>
      <vt:lpstr>Highlights in 2014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Dinning, Michael (VOLPE)</cp:lastModifiedBy>
  <cp:revision>519</cp:revision>
  <cp:lastPrinted>2015-01-09T13:38:12Z</cp:lastPrinted>
  <dcterms:created xsi:type="dcterms:W3CDTF">2012-06-27T19:30:13Z</dcterms:created>
  <dcterms:modified xsi:type="dcterms:W3CDTF">2015-01-09T14:12:07Z</dcterms:modified>
</cp:coreProperties>
</file>